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51032a51b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0d91edd664e30"/>
  </p:sldMasterIdLst>
  <p:sldIdLst>
    <p:sldId xmlns:r="http://schemas.openxmlformats.org/officeDocument/2006/relationships" id="256" r:id="R71c79eff5c98445c"/>
    <p:sldId xmlns:r="http://schemas.openxmlformats.org/officeDocument/2006/relationships" id="257" r:id="R0fea4a05a3694be2"/>
    <p:sldId xmlns:r="http://schemas.openxmlformats.org/officeDocument/2006/relationships" id="258" r:id="Ra05a2fb330d8436f"/>
    <p:sldId xmlns:r="http://schemas.openxmlformats.org/officeDocument/2006/relationships" id="259" r:id="R1d038bf748564394"/>
    <p:sldId xmlns:r="http://schemas.openxmlformats.org/officeDocument/2006/relationships" id="260" r:id="R8ad88fea2c4f4366"/>
    <p:sldId xmlns:r="http://schemas.openxmlformats.org/officeDocument/2006/relationships" id="261" r:id="R796e702976104255"/>
    <p:sldId xmlns:r="http://schemas.openxmlformats.org/officeDocument/2006/relationships" id="262" r:id="R45dc9270021b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0d91edd664e30" /><Relationship Type="http://schemas.openxmlformats.org/officeDocument/2006/relationships/slide" Target="/ppt/slides/slide1.xml" Id="R71c79eff5c98445c" /><Relationship Type="http://schemas.openxmlformats.org/officeDocument/2006/relationships/slide" Target="/ppt/slides/slide2.xml" Id="R0fea4a05a3694be2" /><Relationship Type="http://schemas.openxmlformats.org/officeDocument/2006/relationships/slide" Target="/ppt/slides/slide3.xml" Id="Ra05a2fb330d8436f" /><Relationship Type="http://schemas.openxmlformats.org/officeDocument/2006/relationships/slide" Target="/ppt/slides/slide4.xml" Id="R1d038bf748564394" /><Relationship Type="http://schemas.openxmlformats.org/officeDocument/2006/relationships/slide" Target="/ppt/slides/slide5.xml" Id="R8ad88fea2c4f4366" /><Relationship Type="http://schemas.openxmlformats.org/officeDocument/2006/relationships/slide" Target="/ppt/slides/slide6.xml" Id="R796e702976104255" /><Relationship Type="http://schemas.openxmlformats.org/officeDocument/2006/relationships/slide" Target="/ppt/slides/slide7.xml" Id="R45dc9270021b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1cd1dbacc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7818d280476d" /><Relationship Type="http://schemas.openxmlformats.org/officeDocument/2006/relationships/theme" Target="/ppt/slideMasters/theme/theme1.xml" Id="R10998957072d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37818d280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25a5e8e8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54fa4c01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6e61a2ab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efc1e149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80747cb7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4e716b8d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4717038f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