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c3bc53c19548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b6dfdf2eec419f"/>
  </p:sldMasterIdLst>
  <p:sldIdLst>
    <p:sldId xmlns:r="http://schemas.openxmlformats.org/officeDocument/2006/relationships" id="256" r:id="R19d57c0d795c4626"/>
    <p:sldId xmlns:r="http://schemas.openxmlformats.org/officeDocument/2006/relationships" id="257" r:id="R8aee5c39380c4343"/>
    <p:sldId xmlns:r="http://schemas.openxmlformats.org/officeDocument/2006/relationships" id="258" r:id="R62022c6589a44e5e"/>
    <p:sldId xmlns:r="http://schemas.openxmlformats.org/officeDocument/2006/relationships" id="259" r:id="R63ed51e5a07c4750"/>
    <p:sldId xmlns:r="http://schemas.openxmlformats.org/officeDocument/2006/relationships" id="260" r:id="Re257a9f40b754e95"/>
    <p:sldId xmlns:r="http://schemas.openxmlformats.org/officeDocument/2006/relationships" id="261" r:id="Rd5077e7102464dea"/>
    <p:sldId xmlns:r="http://schemas.openxmlformats.org/officeDocument/2006/relationships" id="262" r:id="R879aabf95d5047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b6dfdf2eec419f" /><Relationship Type="http://schemas.openxmlformats.org/officeDocument/2006/relationships/slide" Target="/ppt/slides/slide1.xml" Id="R19d57c0d795c4626" /><Relationship Type="http://schemas.openxmlformats.org/officeDocument/2006/relationships/slide" Target="/ppt/slides/slide2.xml" Id="R8aee5c39380c4343" /><Relationship Type="http://schemas.openxmlformats.org/officeDocument/2006/relationships/slide" Target="/ppt/slides/slide3.xml" Id="R62022c6589a44e5e" /><Relationship Type="http://schemas.openxmlformats.org/officeDocument/2006/relationships/slide" Target="/ppt/slides/slide4.xml" Id="R63ed51e5a07c4750" /><Relationship Type="http://schemas.openxmlformats.org/officeDocument/2006/relationships/slide" Target="/ppt/slides/slide5.xml" Id="Re257a9f40b754e95" /><Relationship Type="http://schemas.openxmlformats.org/officeDocument/2006/relationships/slide" Target="/ppt/slides/slide6.xml" Id="Rd5077e7102464dea" /><Relationship Type="http://schemas.openxmlformats.org/officeDocument/2006/relationships/slide" Target="/ppt/slides/slide7.xml" Id="R879aabf95d5047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00196c360848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01dae62db40b3" /><Relationship Type="http://schemas.openxmlformats.org/officeDocument/2006/relationships/theme" Target="/ppt/slideMasters/theme/theme1.xml" Id="R0165ab47e4cb4a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901dae62db40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25f7b4b3a4f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32768c42949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7ea6be54148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02a59e03314e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39e344c8b4b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1f11d40d249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f83cd751f40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HAUKELIFJELL 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HAUKELIFJELL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HAUKELIFJELL UTVIKLING AS ble etablert [år] og holder til i Edland.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HAUKELIFJELL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HAUKELIFJELL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HAUKELIFJELL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9 175 001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−99 805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−1 162 849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47 275 345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67 960 690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HAUKELIFJELL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VINJE HALVOR  –  50,7 %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VINJE JORI BASTLIEN  –  24,7 %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VINJE STINE BASTLIEN  –  24,7 %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HAUKELIFJELL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Tyrvelivegen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3895 Edland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51 80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984 357 494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HAUKELIFJELL UTVIKLING AS</a:t>
            </a:r>
          </a:p>
        </p:txBody>
      </p:sp>
    </p:spTree>
  </p:cSld>
  <p:clrMapOvr>
    <a:masterClrMapping xmlns:a="http://schemas.openxmlformats.org/drawingml/2006/main"/>
  </p:clrMapOvr>
</p:sld>
</file>