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f47d0a9e3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192071e6c47fa"/>
  </p:sldMasterIdLst>
  <p:sldIdLst>
    <p:sldId xmlns:r="http://schemas.openxmlformats.org/officeDocument/2006/relationships" id="256" r:id="R6b3936477ddf4f72"/>
    <p:sldId xmlns:r="http://schemas.openxmlformats.org/officeDocument/2006/relationships" id="257" r:id="R95a39b5b70bc4f09"/>
    <p:sldId xmlns:r="http://schemas.openxmlformats.org/officeDocument/2006/relationships" id="258" r:id="Ra0858d8c717540e8"/>
    <p:sldId xmlns:r="http://schemas.openxmlformats.org/officeDocument/2006/relationships" id="259" r:id="Rba10a5d641f94972"/>
    <p:sldId xmlns:r="http://schemas.openxmlformats.org/officeDocument/2006/relationships" id="260" r:id="Rc9af9c64d1484616"/>
    <p:sldId xmlns:r="http://schemas.openxmlformats.org/officeDocument/2006/relationships" id="261" r:id="R5db8e9c286bd4ae9"/>
    <p:sldId xmlns:r="http://schemas.openxmlformats.org/officeDocument/2006/relationships" id="262" r:id="R5c478ec502c2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192071e6c47fa" /><Relationship Type="http://schemas.openxmlformats.org/officeDocument/2006/relationships/slide" Target="/ppt/slides/slide1.xml" Id="R6b3936477ddf4f72" /><Relationship Type="http://schemas.openxmlformats.org/officeDocument/2006/relationships/slide" Target="/ppt/slides/slide2.xml" Id="R95a39b5b70bc4f09" /><Relationship Type="http://schemas.openxmlformats.org/officeDocument/2006/relationships/slide" Target="/ppt/slides/slide3.xml" Id="Ra0858d8c717540e8" /><Relationship Type="http://schemas.openxmlformats.org/officeDocument/2006/relationships/slide" Target="/ppt/slides/slide4.xml" Id="Rba10a5d641f94972" /><Relationship Type="http://schemas.openxmlformats.org/officeDocument/2006/relationships/slide" Target="/ppt/slides/slide5.xml" Id="Rc9af9c64d1484616" /><Relationship Type="http://schemas.openxmlformats.org/officeDocument/2006/relationships/slide" Target="/ppt/slides/slide6.xml" Id="R5db8e9c286bd4ae9" /><Relationship Type="http://schemas.openxmlformats.org/officeDocument/2006/relationships/slide" Target="/ppt/slides/slide7.xml" Id="R5c478ec502c2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e07c7a2be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c9fc4b4624986" /><Relationship Type="http://schemas.openxmlformats.org/officeDocument/2006/relationships/theme" Target="/ppt/slideMasters/theme/theme1.xml" Id="Rc3b9f9b08185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c9fc4b462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89da7e238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a2188fb79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a24202f8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c43d41b2d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34614924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21490da7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cc139b00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−82 027 664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50 306 696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157 896 914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984 363 648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