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f675f066c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de37d5d5534bb2"/>
  </p:sldMasterIdLst>
  <p:sldIdLst>
    <p:sldId xmlns:r="http://schemas.openxmlformats.org/officeDocument/2006/relationships" id="256" r:id="R5ae0994a4ed84e01"/>
    <p:sldId xmlns:r="http://schemas.openxmlformats.org/officeDocument/2006/relationships" id="257" r:id="Recc4e76d8c204429"/>
    <p:sldId xmlns:r="http://schemas.openxmlformats.org/officeDocument/2006/relationships" id="258" r:id="R03f41da2dae24525"/>
    <p:sldId xmlns:r="http://schemas.openxmlformats.org/officeDocument/2006/relationships" id="259" r:id="R49d8a8a24c9f47b2"/>
    <p:sldId xmlns:r="http://schemas.openxmlformats.org/officeDocument/2006/relationships" id="260" r:id="R7b40d75a6c2d4f8d"/>
    <p:sldId xmlns:r="http://schemas.openxmlformats.org/officeDocument/2006/relationships" id="261" r:id="Ra1f85eaa8b724ec8"/>
    <p:sldId xmlns:r="http://schemas.openxmlformats.org/officeDocument/2006/relationships" id="262" r:id="Ra0d20be442bf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e37d5d5534bb2" /><Relationship Type="http://schemas.openxmlformats.org/officeDocument/2006/relationships/slide" Target="/ppt/slides/slide1.xml" Id="R5ae0994a4ed84e01" /><Relationship Type="http://schemas.openxmlformats.org/officeDocument/2006/relationships/slide" Target="/ppt/slides/slide2.xml" Id="Recc4e76d8c204429" /><Relationship Type="http://schemas.openxmlformats.org/officeDocument/2006/relationships/slide" Target="/ppt/slides/slide3.xml" Id="R03f41da2dae24525" /><Relationship Type="http://schemas.openxmlformats.org/officeDocument/2006/relationships/slide" Target="/ppt/slides/slide4.xml" Id="R49d8a8a24c9f47b2" /><Relationship Type="http://schemas.openxmlformats.org/officeDocument/2006/relationships/slide" Target="/ppt/slides/slide5.xml" Id="R7b40d75a6c2d4f8d" /><Relationship Type="http://schemas.openxmlformats.org/officeDocument/2006/relationships/slide" Target="/ppt/slides/slide6.xml" Id="Ra1f85eaa8b724ec8" /><Relationship Type="http://schemas.openxmlformats.org/officeDocument/2006/relationships/slide" Target="/ppt/slides/slide7.xml" Id="Ra0d20be442bf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a8689d0a7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091fd9a02494e" /><Relationship Type="http://schemas.openxmlformats.org/officeDocument/2006/relationships/theme" Target="/ppt/slideMasters/theme/theme1.xml" Id="R9d2ac44a7082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091fd9a0249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94a981c4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7067391143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1c6319d849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37a4a016c46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86cb1ec7e4b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f2b02f89c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523daf231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3 464 355 000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4 086 362 000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- SELSKAPET FOR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Brochs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984 413 807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SIVA EIENDOM HOLDING AS</a:t>
            </a:r>
          </a:p>
        </p:txBody>
      </p:sp>
    </p:spTree>
  </p:cSld>
  <p:clrMapOvr>
    <a:masterClrMapping xmlns:a="http://schemas.openxmlformats.org/drawingml/2006/main"/>
  </p:clrMapOvr>
</p:sld>
</file>