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4205c8e41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8e7d4dfdd44e4"/>
  </p:sldMasterIdLst>
  <p:sldIdLst>
    <p:sldId xmlns:r="http://schemas.openxmlformats.org/officeDocument/2006/relationships" id="256" r:id="R6eabe3f28ff14b24"/>
    <p:sldId xmlns:r="http://schemas.openxmlformats.org/officeDocument/2006/relationships" id="257" r:id="R131c898e5ece49fe"/>
    <p:sldId xmlns:r="http://schemas.openxmlformats.org/officeDocument/2006/relationships" id="258" r:id="R8a339ce255b640c3"/>
    <p:sldId xmlns:r="http://schemas.openxmlformats.org/officeDocument/2006/relationships" id="259" r:id="R3b98701695374017"/>
    <p:sldId xmlns:r="http://schemas.openxmlformats.org/officeDocument/2006/relationships" id="260" r:id="R73a0d0af8f084b55"/>
    <p:sldId xmlns:r="http://schemas.openxmlformats.org/officeDocument/2006/relationships" id="261" r:id="Rcef472da63434932"/>
    <p:sldId xmlns:r="http://schemas.openxmlformats.org/officeDocument/2006/relationships" id="262" r:id="Ra868ddb586fa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8e7d4dfdd44e4" /><Relationship Type="http://schemas.openxmlformats.org/officeDocument/2006/relationships/slide" Target="/ppt/slides/slide1.xml" Id="R6eabe3f28ff14b24" /><Relationship Type="http://schemas.openxmlformats.org/officeDocument/2006/relationships/slide" Target="/ppt/slides/slide2.xml" Id="R131c898e5ece49fe" /><Relationship Type="http://schemas.openxmlformats.org/officeDocument/2006/relationships/slide" Target="/ppt/slides/slide3.xml" Id="R8a339ce255b640c3" /><Relationship Type="http://schemas.openxmlformats.org/officeDocument/2006/relationships/slide" Target="/ppt/slides/slide4.xml" Id="R3b98701695374017" /><Relationship Type="http://schemas.openxmlformats.org/officeDocument/2006/relationships/slide" Target="/ppt/slides/slide5.xml" Id="R73a0d0af8f084b55" /><Relationship Type="http://schemas.openxmlformats.org/officeDocument/2006/relationships/slide" Target="/ppt/slides/slide6.xml" Id="Rcef472da63434932" /><Relationship Type="http://schemas.openxmlformats.org/officeDocument/2006/relationships/slide" Target="/ppt/slides/slide7.xml" Id="Ra868ddb586fa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e9e8d853e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889eb3a74b13" /><Relationship Type="http://schemas.openxmlformats.org/officeDocument/2006/relationships/theme" Target="/ppt/slideMasters/theme/theme1.xml" Id="R6233301c2405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6889eb3a7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ed930134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8fcfc00c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5f922d1c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8f025eb7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bb9066f4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0a91b33e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f62a3c34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