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72c1ed2f7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b862f5c5f4483"/>
  </p:sldMasterIdLst>
  <p:sldIdLst>
    <p:sldId xmlns:r="http://schemas.openxmlformats.org/officeDocument/2006/relationships" id="256" r:id="Rd7b0f55ba2dc4187"/>
    <p:sldId xmlns:r="http://schemas.openxmlformats.org/officeDocument/2006/relationships" id="257" r:id="R4c7222c856cb48f9"/>
    <p:sldId xmlns:r="http://schemas.openxmlformats.org/officeDocument/2006/relationships" id="258" r:id="R5aabe8d0f4ca426f"/>
    <p:sldId xmlns:r="http://schemas.openxmlformats.org/officeDocument/2006/relationships" id="259" r:id="R56600f4381024142"/>
    <p:sldId xmlns:r="http://schemas.openxmlformats.org/officeDocument/2006/relationships" id="260" r:id="Rf59fe0ed1e0d466f"/>
    <p:sldId xmlns:r="http://schemas.openxmlformats.org/officeDocument/2006/relationships" id="261" r:id="Rc015d8c492e9488c"/>
    <p:sldId xmlns:r="http://schemas.openxmlformats.org/officeDocument/2006/relationships" id="262" r:id="R03755dbeab03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b862f5c5f4483" /><Relationship Type="http://schemas.openxmlformats.org/officeDocument/2006/relationships/slide" Target="/ppt/slides/slide1.xml" Id="Rd7b0f55ba2dc4187" /><Relationship Type="http://schemas.openxmlformats.org/officeDocument/2006/relationships/slide" Target="/ppt/slides/slide2.xml" Id="R4c7222c856cb48f9" /><Relationship Type="http://schemas.openxmlformats.org/officeDocument/2006/relationships/slide" Target="/ppt/slides/slide3.xml" Id="R5aabe8d0f4ca426f" /><Relationship Type="http://schemas.openxmlformats.org/officeDocument/2006/relationships/slide" Target="/ppt/slides/slide4.xml" Id="R56600f4381024142" /><Relationship Type="http://schemas.openxmlformats.org/officeDocument/2006/relationships/slide" Target="/ppt/slides/slide5.xml" Id="Rf59fe0ed1e0d466f" /><Relationship Type="http://schemas.openxmlformats.org/officeDocument/2006/relationships/slide" Target="/ppt/slides/slide6.xml" Id="Rc015d8c492e9488c" /><Relationship Type="http://schemas.openxmlformats.org/officeDocument/2006/relationships/slide" Target="/ppt/slides/slide7.xml" Id="R03755dbeab03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20daaf30a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c48e691c349f1" /><Relationship Type="http://schemas.openxmlformats.org/officeDocument/2006/relationships/theme" Target="/ppt/slideMasters/theme/theme1.xml" Id="Rc04e8622019441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c48e691c3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a6b35ec2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b5ef3eb54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9a899478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1e0d66ab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7349ac819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1e28f24b5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930fce999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VASETSENTERET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VASETSENTERET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4 264 364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37 609 448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47 257 016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LASSKOGEN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30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VASETSENTERET AS</a:t>
            </a:r>
          </a:p>
        </p:txBody>
      </p:sp>
    </p:spTree>
  </p:cSld>
  <p:clrMapOvr>
    <a:masterClrMapping xmlns:a="http://schemas.openxmlformats.org/drawingml/2006/main"/>
  </p:clrMapOvr>
</p:sld>
</file>