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487b68936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8def5c95b45b3"/>
  </p:sldMasterIdLst>
  <p:sldIdLst>
    <p:sldId xmlns:r="http://schemas.openxmlformats.org/officeDocument/2006/relationships" id="256" r:id="Rbda38690abb24b6a"/>
    <p:sldId xmlns:r="http://schemas.openxmlformats.org/officeDocument/2006/relationships" id="257" r:id="R6a5de2e074f24a73"/>
    <p:sldId xmlns:r="http://schemas.openxmlformats.org/officeDocument/2006/relationships" id="258" r:id="R608c7c6142414285"/>
    <p:sldId xmlns:r="http://schemas.openxmlformats.org/officeDocument/2006/relationships" id="259" r:id="Rc9a3d79062c9443a"/>
    <p:sldId xmlns:r="http://schemas.openxmlformats.org/officeDocument/2006/relationships" id="260" r:id="Rad4225b61c31462f"/>
    <p:sldId xmlns:r="http://schemas.openxmlformats.org/officeDocument/2006/relationships" id="261" r:id="R7da9d30b1f964b38"/>
    <p:sldId xmlns:r="http://schemas.openxmlformats.org/officeDocument/2006/relationships" id="262" r:id="R7de9e9c9e969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8def5c95b45b3" /><Relationship Type="http://schemas.openxmlformats.org/officeDocument/2006/relationships/slide" Target="/ppt/slides/slide1.xml" Id="Rbda38690abb24b6a" /><Relationship Type="http://schemas.openxmlformats.org/officeDocument/2006/relationships/slide" Target="/ppt/slides/slide2.xml" Id="R6a5de2e074f24a73" /><Relationship Type="http://schemas.openxmlformats.org/officeDocument/2006/relationships/slide" Target="/ppt/slides/slide3.xml" Id="R608c7c6142414285" /><Relationship Type="http://schemas.openxmlformats.org/officeDocument/2006/relationships/slide" Target="/ppt/slides/slide4.xml" Id="Rc9a3d79062c9443a" /><Relationship Type="http://schemas.openxmlformats.org/officeDocument/2006/relationships/slide" Target="/ppt/slides/slide5.xml" Id="Rad4225b61c31462f" /><Relationship Type="http://schemas.openxmlformats.org/officeDocument/2006/relationships/slide" Target="/ppt/slides/slide6.xml" Id="R7da9d30b1f964b38" /><Relationship Type="http://schemas.openxmlformats.org/officeDocument/2006/relationships/slide" Target="/ppt/slides/slide7.xml" Id="R7de9e9c9e969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32d105659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08556f4b4091" /><Relationship Type="http://schemas.openxmlformats.org/officeDocument/2006/relationships/theme" Target="/ppt/slideMasters/theme/theme1.xml" Id="Rd1ef9680c82a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708556f4b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4f965796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6580608a7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1c207bc14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3d8f30ca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d4f902f9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e5ed108149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6395e5f7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MARIE LØKELAND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