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26ff2a1f904d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851b467f2e4606"/>
  </p:sldMasterIdLst>
  <p:sldIdLst>
    <p:sldId xmlns:r="http://schemas.openxmlformats.org/officeDocument/2006/relationships" id="256" r:id="Rbe464803a4794b30"/>
    <p:sldId xmlns:r="http://schemas.openxmlformats.org/officeDocument/2006/relationships" id="257" r:id="Rdf7480fc0e4340dc"/>
    <p:sldId xmlns:r="http://schemas.openxmlformats.org/officeDocument/2006/relationships" id="258" r:id="Rf03a72e60fd5480c"/>
    <p:sldId xmlns:r="http://schemas.openxmlformats.org/officeDocument/2006/relationships" id="259" r:id="Rb90b0715ca14479b"/>
    <p:sldId xmlns:r="http://schemas.openxmlformats.org/officeDocument/2006/relationships" id="260" r:id="R9c4947e0bfd34c23"/>
    <p:sldId xmlns:r="http://schemas.openxmlformats.org/officeDocument/2006/relationships" id="261" r:id="R47b96b7c14da43cc"/>
    <p:sldId xmlns:r="http://schemas.openxmlformats.org/officeDocument/2006/relationships" id="262" r:id="R9659e61eb43445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51b467f2e4606" /><Relationship Type="http://schemas.openxmlformats.org/officeDocument/2006/relationships/slide" Target="/ppt/slides/slide1.xml" Id="Rbe464803a4794b30" /><Relationship Type="http://schemas.openxmlformats.org/officeDocument/2006/relationships/slide" Target="/ppt/slides/slide2.xml" Id="Rdf7480fc0e4340dc" /><Relationship Type="http://schemas.openxmlformats.org/officeDocument/2006/relationships/slide" Target="/ppt/slides/slide3.xml" Id="Rf03a72e60fd5480c" /><Relationship Type="http://schemas.openxmlformats.org/officeDocument/2006/relationships/slide" Target="/ppt/slides/slide4.xml" Id="Rb90b0715ca14479b" /><Relationship Type="http://schemas.openxmlformats.org/officeDocument/2006/relationships/slide" Target="/ppt/slides/slide5.xml" Id="R9c4947e0bfd34c23" /><Relationship Type="http://schemas.openxmlformats.org/officeDocument/2006/relationships/slide" Target="/ppt/slides/slide6.xml" Id="R47b96b7c14da43cc" /><Relationship Type="http://schemas.openxmlformats.org/officeDocument/2006/relationships/slide" Target="/ppt/slides/slide7.xml" Id="R9659e61eb43445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14fdec47f146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99971ff5458e" /><Relationship Type="http://schemas.openxmlformats.org/officeDocument/2006/relationships/theme" Target="/ppt/slideMasters/theme/theme1.xml" Id="R656d28bfc66f4f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8999971ff5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ada3190164f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7f39cd9e2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da2742caa4f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521147b1d44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f0e739e184b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bce095bd6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ea8932fc341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FJORDSTUER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FJORDSTUER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39 812 920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−223 727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523 664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9 953 974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HAVSTUENE DRIFT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Julsundvegen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20 10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post@moldefjordstuer.no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984 538 359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FJORDSTUER AS</a:t>
            </a:r>
          </a:p>
        </p:txBody>
      </p:sp>
    </p:spTree>
  </p:cSld>
  <p:clrMapOvr>
    <a:masterClrMapping xmlns:a="http://schemas.openxmlformats.org/drawingml/2006/main"/>
  </p:clrMapOvr>
</p:sld>
</file>