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f1b9d63126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0d86d4dd14181"/>
  </p:sldMasterIdLst>
  <p:sldIdLst>
    <p:sldId xmlns:r="http://schemas.openxmlformats.org/officeDocument/2006/relationships" id="256" r:id="Rf2dbee251af5479c"/>
    <p:sldId xmlns:r="http://schemas.openxmlformats.org/officeDocument/2006/relationships" id="257" r:id="Rbebf7ff47e164597"/>
    <p:sldId xmlns:r="http://schemas.openxmlformats.org/officeDocument/2006/relationships" id="258" r:id="R92cf96cba99c4481"/>
    <p:sldId xmlns:r="http://schemas.openxmlformats.org/officeDocument/2006/relationships" id="259" r:id="R96fe817cf2aa42e6"/>
    <p:sldId xmlns:r="http://schemas.openxmlformats.org/officeDocument/2006/relationships" id="260" r:id="Rcf44f49305ba4cd8"/>
    <p:sldId xmlns:r="http://schemas.openxmlformats.org/officeDocument/2006/relationships" id="261" r:id="Re97625e425034ebf"/>
    <p:sldId xmlns:r="http://schemas.openxmlformats.org/officeDocument/2006/relationships" id="262" r:id="Rafc62c56e04647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0d86d4dd14181" /><Relationship Type="http://schemas.openxmlformats.org/officeDocument/2006/relationships/slide" Target="/ppt/slides/slide1.xml" Id="Rf2dbee251af5479c" /><Relationship Type="http://schemas.openxmlformats.org/officeDocument/2006/relationships/slide" Target="/ppt/slides/slide2.xml" Id="Rbebf7ff47e164597" /><Relationship Type="http://schemas.openxmlformats.org/officeDocument/2006/relationships/slide" Target="/ppt/slides/slide3.xml" Id="R92cf96cba99c4481" /><Relationship Type="http://schemas.openxmlformats.org/officeDocument/2006/relationships/slide" Target="/ppt/slides/slide4.xml" Id="R96fe817cf2aa42e6" /><Relationship Type="http://schemas.openxmlformats.org/officeDocument/2006/relationships/slide" Target="/ppt/slides/slide5.xml" Id="Rcf44f49305ba4cd8" /><Relationship Type="http://schemas.openxmlformats.org/officeDocument/2006/relationships/slide" Target="/ppt/slides/slide6.xml" Id="Re97625e425034ebf" /><Relationship Type="http://schemas.openxmlformats.org/officeDocument/2006/relationships/slide" Target="/ppt/slides/slide7.xml" Id="Rafc62c56e04647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4ab309bcc48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8c37bb5e54751" /><Relationship Type="http://schemas.openxmlformats.org/officeDocument/2006/relationships/theme" Target="/ppt/slideMasters/theme/theme1.xml" Id="R8cc3f079ede141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8c37bb5e547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3c483760d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6fb5e0651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9857a4788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33713fb62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53ae4dfad44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b5d963eeb44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7a09082bd43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52 138 035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4 614 480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16 312 146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ØKONOMISTYRING AS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HOLDING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CHAZ INVEST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