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4eb74d7e4846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eb0eadc051404b"/>
  </p:sldMasterIdLst>
  <p:sldIdLst>
    <p:sldId xmlns:r="http://schemas.openxmlformats.org/officeDocument/2006/relationships" id="256" r:id="R04b467fb0d5446c6"/>
    <p:sldId xmlns:r="http://schemas.openxmlformats.org/officeDocument/2006/relationships" id="257" r:id="R777721d730eb40ca"/>
    <p:sldId xmlns:r="http://schemas.openxmlformats.org/officeDocument/2006/relationships" id="258" r:id="R0d7aec456262488b"/>
    <p:sldId xmlns:r="http://schemas.openxmlformats.org/officeDocument/2006/relationships" id="259" r:id="R4525a6040ee346a6"/>
    <p:sldId xmlns:r="http://schemas.openxmlformats.org/officeDocument/2006/relationships" id="260" r:id="Rfca7d8a062ff47dd"/>
    <p:sldId xmlns:r="http://schemas.openxmlformats.org/officeDocument/2006/relationships" id="261" r:id="R574b9a2b88314c8b"/>
    <p:sldId xmlns:r="http://schemas.openxmlformats.org/officeDocument/2006/relationships" id="262" r:id="R151c0b9485c345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eb0eadc051404b" /><Relationship Type="http://schemas.openxmlformats.org/officeDocument/2006/relationships/slide" Target="/ppt/slides/slide1.xml" Id="R04b467fb0d5446c6" /><Relationship Type="http://schemas.openxmlformats.org/officeDocument/2006/relationships/slide" Target="/ppt/slides/slide2.xml" Id="R777721d730eb40ca" /><Relationship Type="http://schemas.openxmlformats.org/officeDocument/2006/relationships/slide" Target="/ppt/slides/slide3.xml" Id="R0d7aec456262488b" /><Relationship Type="http://schemas.openxmlformats.org/officeDocument/2006/relationships/slide" Target="/ppt/slides/slide4.xml" Id="R4525a6040ee346a6" /><Relationship Type="http://schemas.openxmlformats.org/officeDocument/2006/relationships/slide" Target="/ppt/slides/slide5.xml" Id="Rfca7d8a062ff47dd" /><Relationship Type="http://schemas.openxmlformats.org/officeDocument/2006/relationships/slide" Target="/ppt/slides/slide6.xml" Id="R574b9a2b88314c8b" /><Relationship Type="http://schemas.openxmlformats.org/officeDocument/2006/relationships/slide" Target="/ppt/slides/slide7.xml" Id="R151c0b9485c345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e032ee68c444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93bc098034603" /><Relationship Type="http://schemas.openxmlformats.org/officeDocument/2006/relationships/theme" Target="/ppt/slideMasters/theme/theme1.xml" Id="R7b1f12fd19ea45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193bc0980346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6ca0ed16b4a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4f638a18544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df14dd9e845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911923a4342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65dc1bbd44f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5974a4d7b4b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c8bf501fa49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SAYONARA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SAYONARA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SAYONARA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SAYONARA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SAYONARA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SAYONARA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−6 289 303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222 913 783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1 150 346 449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1 260 430 247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SAYONARA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BRAATHEN ERIK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SAYONARA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 brygge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75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984 543 433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SAYONARA AS</a:t>
            </a:r>
          </a:p>
        </p:txBody>
      </p:sp>
    </p:spTree>
  </p:cSld>
  <p:clrMapOvr>
    <a:masterClrMapping xmlns:a="http://schemas.openxmlformats.org/drawingml/2006/main"/>
  </p:clrMapOvr>
</p:sld>
</file>