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b80fbbfac1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f4a1b2ebf4c7f"/>
  </p:sldMasterIdLst>
  <p:sldIdLst>
    <p:sldId xmlns:r="http://schemas.openxmlformats.org/officeDocument/2006/relationships" id="256" r:id="R8f7324101de9442b"/>
    <p:sldId xmlns:r="http://schemas.openxmlformats.org/officeDocument/2006/relationships" id="257" r:id="Rbdc84cce2b73467c"/>
    <p:sldId xmlns:r="http://schemas.openxmlformats.org/officeDocument/2006/relationships" id="258" r:id="R056c083185424b1c"/>
    <p:sldId xmlns:r="http://schemas.openxmlformats.org/officeDocument/2006/relationships" id="259" r:id="R55840655ddd24a52"/>
    <p:sldId xmlns:r="http://schemas.openxmlformats.org/officeDocument/2006/relationships" id="260" r:id="R2fa0026745a64188"/>
    <p:sldId xmlns:r="http://schemas.openxmlformats.org/officeDocument/2006/relationships" id="261" r:id="Rd448bcd637da4480"/>
    <p:sldId xmlns:r="http://schemas.openxmlformats.org/officeDocument/2006/relationships" id="262" r:id="Rdace194114c1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f4a1b2ebf4c7f" /><Relationship Type="http://schemas.openxmlformats.org/officeDocument/2006/relationships/slide" Target="/ppt/slides/slide1.xml" Id="R8f7324101de9442b" /><Relationship Type="http://schemas.openxmlformats.org/officeDocument/2006/relationships/slide" Target="/ppt/slides/slide2.xml" Id="Rbdc84cce2b73467c" /><Relationship Type="http://schemas.openxmlformats.org/officeDocument/2006/relationships/slide" Target="/ppt/slides/slide3.xml" Id="R056c083185424b1c" /><Relationship Type="http://schemas.openxmlformats.org/officeDocument/2006/relationships/slide" Target="/ppt/slides/slide4.xml" Id="R55840655ddd24a52" /><Relationship Type="http://schemas.openxmlformats.org/officeDocument/2006/relationships/slide" Target="/ppt/slides/slide5.xml" Id="R2fa0026745a64188" /><Relationship Type="http://schemas.openxmlformats.org/officeDocument/2006/relationships/slide" Target="/ppt/slides/slide6.xml" Id="Rd448bcd637da4480" /><Relationship Type="http://schemas.openxmlformats.org/officeDocument/2006/relationships/slide" Target="/ppt/slides/slide7.xml" Id="Rdace194114c1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b7f2cc922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284c3ead442e" /><Relationship Type="http://schemas.openxmlformats.org/officeDocument/2006/relationships/theme" Target="/ppt/slideMasters/theme/theme1.xml" Id="R0b38504fa1714b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d284c3ead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e85eec31d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8aecf8b13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db57c05c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fc1898c9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ece973a7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54e54b75241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8a1b1306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ÅRNES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ÅRNES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10 789 111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