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273d1145e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7af069689465b"/>
  </p:sldMasterIdLst>
  <p:sldIdLst>
    <p:sldId xmlns:r="http://schemas.openxmlformats.org/officeDocument/2006/relationships" id="256" r:id="R903521cb83ed4d20"/>
    <p:sldId xmlns:r="http://schemas.openxmlformats.org/officeDocument/2006/relationships" id="257" r:id="R1c60f235102b494a"/>
    <p:sldId xmlns:r="http://schemas.openxmlformats.org/officeDocument/2006/relationships" id="258" r:id="R8a539931d2274d9c"/>
    <p:sldId xmlns:r="http://schemas.openxmlformats.org/officeDocument/2006/relationships" id="259" r:id="R63a84b2cf55e482b"/>
    <p:sldId xmlns:r="http://schemas.openxmlformats.org/officeDocument/2006/relationships" id="260" r:id="Ra4bd49dd207449d2"/>
    <p:sldId xmlns:r="http://schemas.openxmlformats.org/officeDocument/2006/relationships" id="261" r:id="Reba03f0fd0f14509"/>
    <p:sldId xmlns:r="http://schemas.openxmlformats.org/officeDocument/2006/relationships" id="262" r:id="R0188422f98a6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7af069689465b" /><Relationship Type="http://schemas.openxmlformats.org/officeDocument/2006/relationships/slide" Target="/ppt/slides/slide1.xml" Id="R903521cb83ed4d20" /><Relationship Type="http://schemas.openxmlformats.org/officeDocument/2006/relationships/slide" Target="/ppt/slides/slide2.xml" Id="R1c60f235102b494a" /><Relationship Type="http://schemas.openxmlformats.org/officeDocument/2006/relationships/slide" Target="/ppt/slides/slide3.xml" Id="R8a539931d2274d9c" /><Relationship Type="http://schemas.openxmlformats.org/officeDocument/2006/relationships/slide" Target="/ppt/slides/slide4.xml" Id="R63a84b2cf55e482b" /><Relationship Type="http://schemas.openxmlformats.org/officeDocument/2006/relationships/slide" Target="/ppt/slides/slide5.xml" Id="Ra4bd49dd207449d2" /><Relationship Type="http://schemas.openxmlformats.org/officeDocument/2006/relationships/slide" Target="/ppt/slides/slide6.xml" Id="Reba03f0fd0f14509" /><Relationship Type="http://schemas.openxmlformats.org/officeDocument/2006/relationships/slide" Target="/ppt/slides/slide7.xml" Id="R0188422f98a6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9fd5f3d5a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b543265d64711" /><Relationship Type="http://schemas.openxmlformats.org/officeDocument/2006/relationships/theme" Target="/ppt/slideMasters/theme/theme1.xml" Id="R0b64778c3e72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b543265d6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dc8babb4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61e94ec0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67521a0e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d2c05301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685b1f2e6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f3cde671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00e0fddf6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KNUT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