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d1f96c4e4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e5aee8ed84c6f"/>
  </p:sldMasterIdLst>
  <p:sldIdLst>
    <p:sldId xmlns:r="http://schemas.openxmlformats.org/officeDocument/2006/relationships" id="256" r:id="R13d57b2ada4a4d62"/>
    <p:sldId xmlns:r="http://schemas.openxmlformats.org/officeDocument/2006/relationships" id="257" r:id="R0ee6d08df3434de7"/>
    <p:sldId xmlns:r="http://schemas.openxmlformats.org/officeDocument/2006/relationships" id="258" r:id="Radf623e3458d4eb9"/>
    <p:sldId xmlns:r="http://schemas.openxmlformats.org/officeDocument/2006/relationships" id="259" r:id="R21ade8ef36f949ef"/>
    <p:sldId xmlns:r="http://schemas.openxmlformats.org/officeDocument/2006/relationships" id="260" r:id="R2c8412ad6a224bd1"/>
    <p:sldId xmlns:r="http://schemas.openxmlformats.org/officeDocument/2006/relationships" id="261" r:id="R4053a857951b4805"/>
    <p:sldId xmlns:r="http://schemas.openxmlformats.org/officeDocument/2006/relationships" id="262" r:id="R13e825c49b8b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e5aee8ed84c6f" /><Relationship Type="http://schemas.openxmlformats.org/officeDocument/2006/relationships/slide" Target="/ppt/slides/slide1.xml" Id="R13d57b2ada4a4d62" /><Relationship Type="http://schemas.openxmlformats.org/officeDocument/2006/relationships/slide" Target="/ppt/slides/slide2.xml" Id="R0ee6d08df3434de7" /><Relationship Type="http://schemas.openxmlformats.org/officeDocument/2006/relationships/slide" Target="/ppt/slides/slide3.xml" Id="Radf623e3458d4eb9" /><Relationship Type="http://schemas.openxmlformats.org/officeDocument/2006/relationships/slide" Target="/ppt/slides/slide4.xml" Id="R21ade8ef36f949ef" /><Relationship Type="http://schemas.openxmlformats.org/officeDocument/2006/relationships/slide" Target="/ppt/slides/slide5.xml" Id="R2c8412ad6a224bd1" /><Relationship Type="http://schemas.openxmlformats.org/officeDocument/2006/relationships/slide" Target="/ppt/slides/slide6.xml" Id="R4053a857951b4805" /><Relationship Type="http://schemas.openxmlformats.org/officeDocument/2006/relationships/slide" Target="/ppt/slides/slide7.xml" Id="R13e825c49b8b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16f4d6fee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6d7d9a87468e" /><Relationship Type="http://schemas.openxmlformats.org/officeDocument/2006/relationships/theme" Target="/ppt/slideMasters/theme/theme1.xml" Id="Rbf5bc0dc5e96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06d7d9a87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ff61c041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5247d3387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f32be2a14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be960762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7ad98c11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7b3396fc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01ddba4d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ADIFICO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ADIFICO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Hofmos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87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post@adifico.no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984 560 583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