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5d129b090146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20d876d8654cf3"/>
  </p:sldMasterIdLst>
  <p:sldIdLst>
    <p:sldId xmlns:r="http://schemas.openxmlformats.org/officeDocument/2006/relationships" id="256" r:id="R952eb8573d524a6f"/>
    <p:sldId xmlns:r="http://schemas.openxmlformats.org/officeDocument/2006/relationships" id="257" r:id="R35f2c83996524012"/>
    <p:sldId xmlns:r="http://schemas.openxmlformats.org/officeDocument/2006/relationships" id="258" r:id="R6899beee91674fae"/>
    <p:sldId xmlns:r="http://schemas.openxmlformats.org/officeDocument/2006/relationships" id="259" r:id="R4327dd029f884662"/>
    <p:sldId xmlns:r="http://schemas.openxmlformats.org/officeDocument/2006/relationships" id="260" r:id="R9d1e5fbf416849b1"/>
    <p:sldId xmlns:r="http://schemas.openxmlformats.org/officeDocument/2006/relationships" id="261" r:id="R017b0ff3ecb742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20d876d8654cf3" /><Relationship Type="http://schemas.openxmlformats.org/officeDocument/2006/relationships/slide" Target="/ppt/slides/slide1.xml" Id="R952eb8573d524a6f" /><Relationship Type="http://schemas.openxmlformats.org/officeDocument/2006/relationships/slide" Target="/ppt/slides/slide2.xml" Id="R35f2c83996524012" /><Relationship Type="http://schemas.openxmlformats.org/officeDocument/2006/relationships/slide" Target="/ppt/slides/slide3.xml" Id="R6899beee91674fae" /><Relationship Type="http://schemas.openxmlformats.org/officeDocument/2006/relationships/slide" Target="/ppt/slides/slide4.xml" Id="R4327dd029f884662" /><Relationship Type="http://schemas.openxmlformats.org/officeDocument/2006/relationships/slide" Target="/ppt/slides/slide5.xml" Id="R9d1e5fbf416849b1" /><Relationship Type="http://schemas.openxmlformats.org/officeDocument/2006/relationships/slide" Target="/ppt/slides/slide6.xml" Id="R017b0ff3ecb742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0cab051c2b49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a8feb30e49421e" /><Relationship Type="http://schemas.openxmlformats.org/officeDocument/2006/relationships/theme" Target="/ppt/slideMasters/theme/theme1.xml" Id="Re820e81d18ca4e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a8feb30e4942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16139300e4b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de6ce1939949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b778a2d2674e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6f1ebb3d4a4b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a9c4904f2845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48dd9211a342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HØVIK NORMISJON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HØVIK NORMISJON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HØVIK NORMISJON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HØVIK NORMISJON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HØVIK NORMISJON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HØVIK NORMISJON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Drammensvei 111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984 591 713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HØVIK NORMISJON</a:t>
            </a:r>
          </a:p>
        </p:txBody>
      </p:sp>
    </p:spTree>
  </p:cSld>
  <p:clrMapOvr>
    <a:masterClrMapping xmlns:a="http://schemas.openxmlformats.org/drawingml/2006/main"/>
  </p:clrMapOvr>
</p:sld>
</file>