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228c089c6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5e29870f94919"/>
  </p:sldMasterIdLst>
  <p:sldIdLst>
    <p:sldId xmlns:r="http://schemas.openxmlformats.org/officeDocument/2006/relationships" id="256" r:id="R63c01d593be54b51"/>
    <p:sldId xmlns:r="http://schemas.openxmlformats.org/officeDocument/2006/relationships" id="257" r:id="R3fbda940194141b8"/>
    <p:sldId xmlns:r="http://schemas.openxmlformats.org/officeDocument/2006/relationships" id="258" r:id="R58e333ca3cba4399"/>
    <p:sldId xmlns:r="http://schemas.openxmlformats.org/officeDocument/2006/relationships" id="259" r:id="Rc3e09a8d18684024"/>
    <p:sldId xmlns:r="http://schemas.openxmlformats.org/officeDocument/2006/relationships" id="260" r:id="Rf9b32efd540c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e29870f94919" /><Relationship Type="http://schemas.openxmlformats.org/officeDocument/2006/relationships/slide" Target="/ppt/slides/slide1.xml" Id="R63c01d593be54b51" /><Relationship Type="http://schemas.openxmlformats.org/officeDocument/2006/relationships/slide" Target="/ppt/slides/slide2.xml" Id="R3fbda940194141b8" /><Relationship Type="http://schemas.openxmlformats.org/officeDocument/2006/relationships/slide" Target="/ppt/slides/slide3.xml" Id="R58e333ca3cba4399" /><Relationship Type="http://schemas.openxmlformats.org/officeDocument/2006/relationships/slide" Target="/ppt/slides/slide4.xml" Id="Rc3e09a8d18684024" /><Relationship Type="http://schemas.openxmlformats.org/officeDocument/2006/relationships/slide" Target="/ppt/slides/slide5.xml" Id="Rf9b32efd540c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fe795b7b8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196d33ed4e57" /><Relationship Type="http://schemas.openxmlformats.org/officeDocument/2006/relationships/theme" Target="/ppt/slideMasters/theme/theme1.xml" Id="Rccbc7bff920e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c196d33ed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1ec30607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6c3d51da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d6919b92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e00dea63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0b4f2b29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NORMISJON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