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9dc972039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134027fac4b57"/>
  </p:sldMasterIdLst>
  <p:sldIdLst>
    <p:sldId xmlns:r="http://schemas.openxmlformats.org/officeDocument/2006/relationships" id="256" r:id="R0574a52387854943"/>
    <p:sldId xmlns:r="http://schemas.openxmlformats.org/officeDocument/2006/relationships" id="257" r:id="R0c57d5f6b3aa4eee"/>
    <p:sldId xmlns:r="http://schemas.openxmlformats.org/officeDocument/2006/relationships" id="258" r:id="Rfbd3b75768464e24"/>
    <p:sldId xmlns:r="http://schemas.openxmlformats.org/officeDocument/2006/relationships" id="259" r:id="Rb8216cf55b23400e"/>
    <p:sldId xmlns:r="http://schemas.openxmlformats.org/officeDocument/2006/relationships" id="260" r:id="Rc5bcc5b31def40d6"/>
    <p:sldId xmlns:r="http://schemas.openxmlformats.org/officeDocument/2006/relationships" id="261" r:id="R98e011c9ddcb4461"/>
    <p:sldId xmlns:r="http://schemas.openxmlformats.org/officeDocument/2006/relationships" id="262" r:id="R98e20f864a13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134027fac4b57" /><Relationship Type="http://schemas.openxmlformats.org/officeDocument/2006/relationships/slide" Target="/ppt/slides/slide1.xml" Id="R0574a52387854943" /><Relationship Type="http://schemas.openxmlformats.org/officeDocument/2006/relationships/slide" Target="/ppt/slides/slide2.xml" Id="R0c57d5f6b3aa4eee" /><Relationship Type="http://schemas.openxmlformats.org/officeDocument/2006/relationships/slide" Target="/ppt/slides/slide3.xml" Id="Rfbd3b75768464e24" /><Relationship Type="http://schemas.openxmlformats.org/officeDocument/2006/relationships/slide" Target="/ppt/slides/slide4.xml" Id="Rb8216cf55b23400e" /><Relationship Type="http://schemas.openxmlformats.org/officeDocument/2006/relationships/slide" Target="/ppt/slides/slide5.xml" Id="Rc5bcc5b31def40d6" /><Relationship Type="http://schemas.openxmlformats.org/officeDocument/2006/relationships/slide" Target="/ppt/slides/slide6.xml" Id="R98e011c9ddcb4461" /><Relationship Type="http://schemas.openxmlformats.org/officeDocument/2006/relationships/slide" Target="/ppt/slides/slide7.xml" Id="R98e20f864a13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ed4be53cb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14a989e8b4384" /><Relationship Type="http://schemas.openxmlformats.org/officeDocument/2006/relationships/theme" Target="/ppt/slideMasters/theme/theme1.xml" Id="R2fd8fb9a853c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14a989e8b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8c746794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00488bd02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3dc61621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88dd85df2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d13694686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d619f1b0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b8682e11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TREKULTUR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TREKULTUR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TREKULTUR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TREKULTUR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TREKULTUR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TREKULTUR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24 099 227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19 503 536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23 220 660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TREKULTUR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MOSENGTRØA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IN 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HILDAS HAGE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TREKULTUR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 HORTEN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TREKULTUR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Sundmoen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92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gunn@ostrekultur.no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www.ostrekultur.no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TREKULTUR AS</a:t>
            </a:r>
          </a:p>
        </p:txBody>
      </p:sp>
    </p:spTree>
  </p:cSld>
  <p:clrMapOvr>
    <a:masterClrMapping xmlns:a="http://schemas.openxmlformats.org/drawingml/2006/main"/>
  </p:clrMapOvr>
</p:sld>
</file>