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e501e6454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283c13a1343bb"/>
  </p:sldMasterIdLst>
  <p:sldIdLst>
    <p:sldId xmlns:r="http://schemas.openxmlformats.org/officeDocument/2006/relationships" id="256" r:id="R382fdb35aab5490f"/>
    <p:sldId xmlns:r="http://schemas.openxmlformats.org/officeDocument/2006/relationships" id="257" r:id="R39aee5dff0f54dc4"/>
    <p:sldId xmlns:r="http://schemas.openxmlformats.org/officeDocument/2006/relationships" id="258" r:id="R42d4ce40d42d44c3"/>
    <p:sldId xmlns:r="http://schemas.openxmlformats.org/officeDocument/2006/relationships" id="259" r:id="Rdb2e77503239444a"/>
    <p:sldId xmlns:r="http://schemas.openxmlformats.org/officeDocument/2006/relationships" id="260" r:id="R354b777165494420"/>
    <p:sldId xmlns:r="http://schemas.openxmlformats.org/officeDocument/2006/relationships" id="261" r:id="Rbf2b56f3bff242e4"/>
    <p:sldId xmlns:r="http://schemas.openxmlformats.org/officeDocument/2006/relationships" id="262" r:id="R8c0ce688eda1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283c13a1343bb" /><Relationship Type="http://schemas.openxmlformats.org/officeDocument/2006/relationships/slide" Target="/ppt/slides/slide1.xml" Id="R382fdb35aab5490f" /><Relationship Type="http://schemas.openxmlformats.org/officeDocument/2006/relationships/slide" Target="/ppt/slides/slide2.xml" Id="R39aee5dff0f54dc4" /><Relationship Type="http://schemas.openxmlformats.org/officeDocument/2006/relationships/slide" Target="/ppt/slides/slide3.xml" Id="R42d4ce40d42d44c3" /><Relationship Type="http://schemas.openxmlformats.org/officeDocument/2006/relationships/slide" Target="/ppt/slides/slide4.xml" Id="Rdb2e77503239444a" /><Relationship Type="http://schemas.openxmlformats.org/officeDocument/2006/relationships/slide" Target="/ppt/slides/slide5.xml" Id="R354b777165494420" /><Relationship Type="http://schemas.openxmlformats.org/officeDocument/2006/relationships/slide" Target="/ppt/slides/slide6.xml" Id="Rbf2b56f3bff242e4" /><Relationship Type="http://schemas.openxmlformats.org/officeDocument/2006/relationships/slide" Target="/ppt/slides/slide7.xml" Id="R8c0ce688eda1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d862ee282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3a4d59b542ff" /><Relationship Type="http://schemas.openxmlformats.org/officeDocument/2006/relationships/theme" Target="/ppt/slideMasters/theme/theme1.xml" Id="R5ce8f666a642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b3a4d59b5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66bc5c4f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d4d65418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03397c233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c866b2415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1bca4c5ae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1bbe3004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e950c463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