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fc3264aeb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f3510cdcc4a80"/>
  </p:sldMasterIdLst>
  <p:sldIdLst>
    <p:sldId xmlns:r="http://schemas.openxmlformats.org/officeDocument/2006/relationships" id="256" r:id="R5941534e954b4177"/>
    <p:sldId xmlns:r="http://schemas.openxmlformats.org/officeDocument/2006/relationships" id="257" r:id="R746713cf558447d6"/>
    <p:sldId xmlns:r="http://schemas.openxmlformats.org/officeDocument/2006/relationships" id="258" r:id="R5828a472e0e44d1b"/>
    <p:sldId xmlns:r="http://schemas.openxmlformats.org/officeDocument/2006/relationships" id="259" r:id="R0364740655e648fd"/>
    <p:sldId xmlns:r="http://schemas.openxmlformats.org/officeDocument/2006/relationships" id="260" r:id="R026c20e9a9654a1f"/>
    <p:sldId xmlns:r="http://schemas.openxmlformats.org/officeDocument/2006/relationships" id="261" r:id="R94d4df077e3f494e"/>
    <p:sldId xmlns:r="http://schemas.openxmlformats.org/officeDocument/2006/relationships" id="262" r:id="R347918850140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f3510cdcc4a80" /><Relationship Type="http://schemas.openxmlformats.org/officeDocument/2006/relationships/slide" Target="/ppt/slides/slide1.xml" Id="R5941534e954b4177" /><Relationship Type="http://schemas.openxmlformats.org/officeDocument/2006/relationships/slide" Target="/ppt/slides/slide2.xml" Id="R746713cf558447d6" /><Relationship Type="http://schemas.openxmlformats.org/officeDocument/2006/relationships/slide" Target="/ppt/slides/slide3.xml" Id="R5828a472e0e44d1b" /><Relationship Type="http://schemas.openxmlformats.org/officeDocument/2006/relationships/slide" Target="/ppt/slides/slide4.xml" Id="R0364740655e648fd" /><Relationship Type="http://schemas.openxmlformats.org/officeDocument/2006/relationships/slide" Target="/ppt/slides/slide5.xml" Id="R026c20e9a9654a1f" /><Relationship Type="http://schemas.openxmlformats.org/officeDocument/2006/relationships/slide" Target="/ppt/slides/slide6.xml" Id="R94d4df077e3f494e" /><Relationship Type="http://schemas.openxmlformats.org/officeDocument/2006/relationships/slide" Target="/ppt/slides/slide7.xml" Id="R347918850140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f0ed16de6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ee3f342143a3" /><Relationship Type="http://schemas.openxmlformats.org/officeDocument/2006/relationships/theme" Target="/ppt/slideMasters/theme/theme1.xml" Id="R3f25480325b4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6ee3f3421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c12b47b9b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a0fe55b6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9144f653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74686d39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9a3b4c5c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fd61b263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5ac28ed02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