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a607f4348347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addae8be60471a"/>
  </p:sldMasterIdLst>
  <p:sldIdLst>
    <p:sldId xmlns:r="http://schemas.openxmlformats.org/officeDocument/2006/relationships" id="256" r:id="R609bdb63d10e4d78"/>
    <p:sldId xmlns:r="http://schemas.openxmlformats.org/officeDocument/2006/relationships" id="257" r:id="R641f2330bf894c94"/>
    <p:sldId xmlns:r="http://schemas.openxmlformats.org/officeDocument/2006/relationships" id="258" r:id="Rabe850de1f574227"/>
    <p:sldId xmlns:r="http://schemas.openxmlformats.org/officeDocument/2006/relationships" id="259" r:id="R6b52ed06ff2c423d"/>
    <p:sldId xmlns:r="http://schemas.openxmlformats.org/officeDocument/2006/relationships" id="260" r:id="Rec31375af8af412f"/>
    <p:sldId xmlns:r="http://schemas.openxmlformats.org/officeDocument/2006/relationships" id="261" r:id="Rdabee62df29c4084"/>
    <p:sldId xmlns:r="http://schemas.openxmlformats.org/officeDocument/2006/relationships" id="262" r:id="R8f7e36eaa94540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addae8be60471a" /><Relationship Type="http://schemas.openxmlformats.org/officeDocument/2006/relationships/slide" Target="/ppt/slides/slide1.xml" Id="R609bdb63d10e4d78" /><Relationship Type="http://schemas.openxmlformats.org/officeDocument/2006/relationships/slide" Target="/ppt/slides/slide2.xml" Id="R641f2330bf894c94" /><Relationship Type="http://schemas.openxmlformats.org/officeDocument/2006/relationships/slide" Target="/ppt/slides/slide3.xml" Id="Rabe850de1f574227" /><Relationship Type="http://schemas.openxmlformats.org/officeDocument/2006/relationships/slide" Target="/ppt/slides/slide4.xml" Id="R6b52ed06ff2c423d" /><Relationship Type="http://schemas.openxmlformats.org/officeDocument/2006/relationships/slide" Target="/ppt/slides/slide5.xml" Id="Rec31375af8af412f" /><Relationship Type="http://schemas.openxmlformats.org/officeDocument/2006/relationships/slide" Target="/ppt/slides/slide6.xml" Id="Rdabee62df29c4084" /><Relationship Type="http://schemas.openxmlformats.org/officeDocument/2006/relationships/slide" Target="/ppt/slides/slide7.xml" Id="R8f7e36eaa94540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753166b5ab47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81489566448c6" /><Relationship Type="http://schemas.openxmlformats.org/officeDocument/2006/relationships/theme" Target="/ppt/slideMasters/theme/theme1.xml" Id="R8c84f5cd66964f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681489566448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8cb764d69d4b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77ce1f7a54d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6798c6775947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b270824e894d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022057a65142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a23dd1523f4e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f3b4e42d4947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RUDLAND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RUDLAND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RUDLAND EIENDOM AS ble etablert [år] og holder til i Kvam.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RUDLAND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RUDLAND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RUDLAND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1 467 888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−348 722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−490 816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4 685 024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RUDLAND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KRISTIAN RUDLAND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RUDLAND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2642 Kvam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984 630 476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RUDLAND EIENDOM AS</a:t>
            </a:r>
          </a:p>
        </p:txBody>
      </p:sp>
    </p:spTree>
  </p:cSld>
  <p:clrMapOvr>
    <a:masterClrMapping xmlns:a="http://schemas.openxmlformats.org/drawingml/2006/main"/>
  </p:clrMapOvr>
</p:sld>
</file>