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1da6f1f544f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8ac64813d2432a"/>
  </p:sldMasterIdLst>
  <p:sldIdLst>
    <p:sldId xmlns:r="http://schemas.openxmlformats.org/officeDocument/2006/relationships" id="256" r:id="R95ab00304643422d"/>
    <p:sldId xmlns:r="http://schemas.openxmlformats.org/officeDocument/2006/relationships" id="257" r:id="R1527318a2df24c3c"/>
    <p:sldId xmlns:r="http://schemas.openxmlformats.org/officeDocument/2006/relationships" id="258" r:id="R08c2aff023024ca1"/>
    <p:sldId xmlns:r="http://schemas.openxmlformats.org/officeDocument/2006/relationships" id="259" r:id="R1e0e125a0d3c4052"/>
    <p:sldId xmlns:r="http://schemas.openxmlformats.org/officeDocument/2006/relationships" id="260" r:id="Re7bee4d5a42f4ccb"/>
    <p:sldId xmlns:r="http://schemas.openxmlformats.org/officeDocument/2006/relationships" id="261" r:id="R75599652ba234375"/>
    <p:sldId xmlns:r="http://schemas.openxmlformats.org/officeDocument/2006/relationships" id="262" r:id="R100132567fa34a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ac64813d2432a" /><Relationship Type="http://schemas.openxmlformats.org/officeDocument/2006/relationships/slide" Target="/ppt/slides/slide1.xml" Id="R95ab00304643422d" /><Relationship Type="http://schemas.openxmlformats.org/officeDocument/2006/relationships/slide" Target="/ppt/slides/slide2.xml" Id="R1527318a2df24c3c" /><Relationship Type="http://schemas.openxmlformats.org/officeDocument/2006/relationships/slide" Target="/ppt/slides/slide3.xml" Id="R08c2aff023024ca1" /><Relationship Type="http://schemas.openxmlformats.org/officeDocument/2006/relationships/slide" Target="/ppt/slides/slide4.xml" Id="R1e0e125a0d3c4052" /><Relationship Type="http://schemas.openxmlformats.org/officeDocument/2006/relationships/slide" Target="/ppt/slides/slide5.xml" Id="Re7bee4d5a42f4ccb" /><Relationship Type="http://schemas.openxmlformats.org/officeDocument/2006/relationships/slide" Target="/ppt/slides/slide6.xml" Id="R75599652ba234375" /><Relationship Type="http://schemas.openxmlformats.org/officeDocument/2006/relationships/slide" Target="/ppt/slides/slide7.xml" Id="R100132567fa34a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e062fa78848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4673bd3ea4717" /><Relationship Type="http://schemas.openxmlformats.org/officeDocument/2006/relationships/theme" Target="/ppt/slideMasters/theme/theme1.xml" Id="R2916fb3ac76f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4673bd3ea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02d2e4ef6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416efaf2b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075a0c2b14f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3a0d4885945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3f88daadb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ade731b924b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12769e513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6 007 635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6 666 527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Dagfinn Søvik, Christinegård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