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e0f5215b5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2e8ca7d944342"/>
  </p:sldMasterIdLst>
  <p:sldIdLst>
    <p:sldId xmlns:r="http://schemas.openxmlformats.org/officeDocument/2006/relationships" id="256" r:id="R1743ce33b71f4141"/>
    <p:sldId xmlns:r="http://schemas.openxmlformats.org/officeDocument/2006/relationships" id="257" r:id="R6cf47176e6074bfd"/>
    <p:sldId xmlns:r="http://schemas.openxmlformats.org/officeDocument/2006/relationships" id="258" r:id="Rb72eaeb4f5fa4d68"/>
    <p:sldId xmlns:r="http://schemas.openxmlformats.org/officeDocument/2006/relationships" id="259" r:id="Rcf3c46d328f54cb6"/>
    <p:sldId xmlns:r="http://schemas.openxmlformats.org/officeDocument/2006/relationships" id="260" r:id="Rcbace2a36ec844f0"/>
    <p:sldId xmlns:r="http://schemas.openxmlformats.org/officeDocument/2006/relationships" id="261" r:id="Rd370a33e1c154f35"/>
    <p:sldId xmlns:r="http://schemas.openxmlformats.org/officeDocument/2006/relationships" id="262" r:id="R1ac929b3830b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2e8ca7d944342" /><Relationship Type="http://schemas.openxmlformats.org/officeDocument/2006/relationships/slide" Target="/ppt/slides/slide1.xml" Id="R1743ce33b71f4141" /><Relationship Type="http://schemas.openxmlformats.org/officeDocument/2006/relationships/slide" Target="/ppt/slides/slide2.xml" Id="R6cf47176e6074bfd" /><Relationship Type="http://schemas.openxmlformats.org/officeDocument/2006/relationships/slide" Target="/ppt/slides/slide3.xml" Id="Rb72eaeb4f5fa4d68" /><Relationship Type="http://schemas.openxmlformats.org/officeDocument/2006/relationships/slide" Target="/ppt/slides/slide4.xml" Id="Rcf3c46d328f54cb6" /><Relationship Type="http://schemas.openxmlformats.org/officeDocument/2006/relationships/slide" Target="/ppt/slides/slide5.xml" Id="Rcbace2a36ec844f0" /><Relationship Type="http://schemas.openxmlformats.org/officeDocument/2006/relationships/slide" Target="/ppt/slides/slide6.xml" Id="Rd370a33e1c154f35" /><Relationship Type="http://schemas.openxmlformats.org/officeDocument/2006/relationships/slide" Target="/ppt/slides/slide7.xml" Id="R1ac929b3830b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715d3f294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6e90c3364ab4" /><Relationship Type="http://schemas.openxmlformats.org/officeDocument/2006/relationships/theme" Target="/ppt/slideMasters/theme/theme1.xml" Id="Ra1f423181c50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36e90c336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2560507cf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e473d820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754b03ec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8dac3bdf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8b560049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8ba571b2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0838afd6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