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ac2239b74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3ea0837e14da9"/>
  </p:sldMasterIdLst>
  <p:sldIdLst>
    <p:sldId xmlns:r="http://schemas.openxmlformats.org/officeDocument/2006/relationships" id="256" r:id="R408dbd9550cc40f4"/>
    <p:sldId xmlns:r="http://schemas.openxmlformats.org/officeDocument/2006/relationships" id="257" r:id="R0a15ebaed603403b"/>
    <p:sldId xmlns:r="http://schemas.openxmlformats.org/officeDocument/2006/relationships" id="258" r:id="R6168e1f9f47149c5"/>
    <p:sldId xmlns:r="http://schemas.openxmlformats.org/officeDocument/2006/relationships" id="259" r:id="Re25a1c85b10a465e"/>
    <p:sldId xmlns:r="http://schemas.openxmlformats.org/officeDocument/2006/relationships" id="260" r:id="Re02ef3d3941544c1"/>
    <p:sldId xmlns:r="http://schemas.openxmlformats.org/officeDocument/2006/relationships" id="261" r:id="Raa28c650ee244251"/>
    <p:sldId xmlns:r="http://schemas.openxmlformats.org/officeDocument/2006/relationships" id="262" r:id="Rd2a794e677d7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3ea0837e14da9" /><Relationship Type="http://schemas.openxmlformats.org/officeDocument/2006/relationships/slide" Target="/ppt/slides/slide1.xml" Id="R408dbd9550cc40f4" /><Relationship Type="http://schemas.openxmlformats.org/officeDocument/2006/relationships/slide" Target="/ppt/slides/slide2.xml" Id="R0a15ebaed603403b" /><Relationship Type="http://schemas.openxmlformats.org/officeDocument/2006/relationships/slide" Target="/ppt/slides/slide3.xml" Id="R6168e1f9f47149c5" /><Relationship Type="http://schemas.openxmlformats.org/officeDocument/2006/relationships/slide" Target="/ppt/slides/slide4.xml" Id="Re25a1c85b10a465e" /><Relationship Type="http://schemas.openxmlformats.org/officeDocument/2006/relationships/slide" Target="/ppt/slides/slide5.xml" Id="Re02ef3d3941544c1" /><Relationship Type="http://schemas.openxmlformats.org/officeDocument/2006/relationships/slide" Target="/ppt/slides/slide6.xml" Id="Raa28c650ee244251" /><Relationship Type="http://schemas.openxmlformats.org/officeDocument/2006/relationships/slide" Target="/ppt/slides/slide7.xml" Id="Rd2a794e677d7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3279654c0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b1b59e27841a3" /><Relationship Type="http://schemas.openxmlformats.org/officeDocument/2006/relationships/theme" Target="/ppt/slideMasters/theme/theme1.xml" Id="R773a502dce51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b1b59e278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d0c5e139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8993bf61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dd5c4b19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d158500c4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41a433e08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e7ed7815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4e46df88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169 611 794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167 662 607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149 906 911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318 543 534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954 621 213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ANDENÆS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WESTVOLD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CLAES ÅBYHOLM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info@nordasa.no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984 648 820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