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15b1e8805b48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85b702ee054326"/>
  </p:sldMasterIdLst>
  <p:sldIdLst>
    <p:sldId xmlns:r="http://schemas.openxmlformats.org/officeDocument/2006/relationships" id="256" r:id="R74146f07880548c2"/>
    <p:sldId xmlns:r="http://schemas.openxmlformats.org/officeDocument/2006/relationships" id="257" r:id="Re73e5cf9fc504f12"/>
    <p:sldId xmlns:r="http://schemas.openxmlformats.org/officeDocument/2006/relationships" id="258" r:id="Rb2a58c3d32e049cc"/>
    <p:sldId xmlns:r="http://schemas.openxmlformats.org/officeDocument/2006/relationships" id="259" r:id="R46a9f1ea0c9e4070"/>
    <p:sldId xmlns:r="http://schemas.openxmlformats.org/officeDocument/2006/relationships" id="260" r:id="R4df5163a564845b9"/>
    <p:sldId xmlns:r="http://schemas.openxmlformats.org/officeDocument/2006/relationships" id="261" r:id="Rf1eb584b60eb4fdd"/>
    <p:sldId xmlns:r="http://schemas.openxmlformats.org/officeDocument/2006/relationships" id="262" r:id="R5ee59d0a63f44e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85b702ee054326" /><Relationship Type="http://schemas.openxmlformats.org/officeDocument/2006/relationships/slide" Target="/ppt/slides/slide1.xml" Id="R74146f07880548c2" /><Relationship Type="http://schemas.openxmlformats.org/officeDocument/2006/relationships/slide" Target="/ppt/slides/slide2.xml" Id="Re73e5cf9fc504f12" /><Relationship Type="http://schemas.openxmlformats.org/officeDocument/2006/relationships/slide" Target="/ppt/slides/slide3.xml" Id="Rb2a58c3d32e049cc" /><Relationship Type="http://schemas.openxmlformats.org/officeDocument/2006/relationships/slide" Target="/ppt/slides/slide4.xml" Id="R46a9f1ea0c9e4070" /><Relationship Type="http://schemas.openxmlformats.org/officeDocument/2006/relationships/slide" Target="/ppt/slides/slide5.xml" Id="R4df5163a564845b9" /><Relationship Type="http://schemas.openxmlformats.org/officeDocument/2006/relationships/slide" Target="/ppt/slides/slide6.xml" Id="Rf1eb584b60eb4fdd" /><Relationship Type="http://schemas.openxmlformats.org/officeDocument/2006/relationships/slide" Target="/ppt/slides/slide7.xml" Id="R5ee59d0a63f44e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c903451ad84e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43c668ae5425b" /><Relationship Type="http://schemas.openxmlformats.org/officeDocument/2006/relationships/theme" Target="/ppt/slideMasters/theme/theme1.xml" Id="Rd6b3987ed19040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243c668ae542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bcad6025a4d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21b5875e747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d014113374c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3fb8bdac641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9b00d6a174a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d2025d1c444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6648e4fbf44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SKIGARDEN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SKIGARDEN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2 203 207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9 573 012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9 985 615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JOHN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SLM Revisjon AS, Stortorget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89 77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984 664 907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