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1aa7d34c9d48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851236833d4a94"/>
  </p:sldMasterIdLst>
  <p:sldIdLst>
    <p:sldId xmlns:r="http://schemas.openxmlformats.org/officeDocument/2006/relationships" id="256" r:id="Re5bdcff94f3f48cd"/>
    <p:sldId xmlns:r="http://schemas.openxmlformats.org/officeDocument/2006/relationships" id="257" r:id="R7388cdc7357c4df8"/>
    <p:sldId xmlns:r="http://schemas.openxmlformats.org/officeDocument/2006/relationships" id="258" r:id="R78ebe1cc96c54485"/>
    <p:sldId xmlns:r="http://schemas.openxmlformats.org/officeDocument/2006/relationships" id="259" r:id="Re198c259c527422b"/>
    <p:sldId xmlns:r="http://schemas.openxmlformats.org/officeDocument/2006/relationships" id="260" r:id="R7ece0f6c9352416e"/>
    <p:sldId xmlns:r="http://schemas.openxmlformats.org/officeDocument/2006/relationships" id="261" r:id="R97faed1c56394ac9"/>
    <p:sldId xmlns:r="http://schemas.openxmlformats.org/officeDocument/2006/relationships" id="262" r:id="Rcacdbb935ed94a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851236833d4a94" /><Relationship Type="http://schemas.openxmlformats.org/officeDocument/2006/relationships/slide" Target="/ppt/slides/slide1.xml" Id="Re5bdcff94f3f48cd" /><Relationship Type="http://schemas.openxmlformats.org/officeDocument/2006/relationships/slide" Target="/ppt/slides/slide2.xml" Id="R7388cdc7357c4df8" /><Relationship Type="http://schemas.openxmlformats.org/officeDocument/2006/relationships/slide" Target="/ppt/slides/slide3.xml" Id="R78ebe1cc96c54485" /><Relationship Type="http://schemas.openxmlformats.org/officeDocument/2006/relationships/slide" Target="/ppt/slides/slide4.xml" Id="Re198c259c527422b" /><Relationship Type="http://schemas.openxmlformats.org/officeDocument/2006/relationships/slide" Target="/ppt/slides/slide5.xml" Id="R7ece0f6c9352416e" /><Relationship Type="http://schemas.openxmlformats.org/officeDocument/2006/relationships/slide" Target="/ppt/slides/slide6.xml" Id="R97faed1c56394ac9" /><Relationship Type="http://schemas.openxmlformats.org/officeDocument/2006/relationships/slide" Target="/ppt/slides/slide7.xml" Id="Rcacdbb935ed94a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267ffac69948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4805d5f8094af5" /><Relationship Type="http://schemas.openxmlformats.org/officeDocument/2006/relationships/theme" Target="/ppt/slideMasters/theme/theme1.xml" Id="R9b4f901d29df45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4805d5f8094a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310f138b349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2e7cb790764a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6685dbf4c441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e97319bb940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e9d7ebe67948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a06aa544044f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4e95fbe6ae4b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DIN REVISOR TELEMARK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DIN REVISOR TELEMARK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4 892 324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1 521 118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1 219 924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1 030 545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2 367 976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INVESTERINGSGEORG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Kulltangvegen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3933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93 00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post@drt.no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www.drt.no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984 669 003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TELEMARK AS</a:t>
            </a:r>
          </a:p>
        </p:txBody>
      </p:sp>
    </p:spTree>
  </p:cSld>
  <p:clrMapOvr>
    <a:masterClrMapping xmlns:a="http://schemas.openxmlformats.org/drawingml/2006/main"/>
  </p:clrMapOvr>
</p:sld>
</file>