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8a3155a92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972cd742a435d"/>
  </p:sldMasterIdLst>
  <p:sldIdLst>
    <p:sldId xmlns:r="http://schemas.openxmlformats.org/officeDocument/2006/relationships" id="256" r:id="R00192150fedc46b8"/>
    <p:sldId xmlns:r="http://schemas.openxmlformats.org/officeDocument/2006/relationships" id="257" r:id="R90614bfe1fbc45ab"/>
    <p:sldId xmlns:r="http://schemas.openxmlformats.org/officeDocument/2006/relationships" id="258" r:id="R46657856db754321"/>
    <p:sldId xmlns:r="http://schemas.openxmlformats.org/officeDocument/2006/relationships" id="259" r:id="R46b92f028a9d4809"/>
    <p:sldId xmlns:r="http://schemas.openxmlformats.org/officeDocument/2006/relationships" id="260" r:id="R04efd19416f44d9e"/>
    <p:sldId xmlns:r="http://schemas.openxmlformats.org/officeDocument/2006/relationships" id="261" r:id="Rfdcaddf0fa7248c0"/>
    <p:sldId xmlns:r="http://schemas.openxmlformats.org/officeDocument/2006/relationships" id="262" r:id="Rba0524850248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972cd742a435d" /><Relationship Type="http://schemas.openxmlformats.org/officeDocument/2006/relationships/slide" Target="/ppt/slides/slide1.xml" Id="R00192150fedc46b8" /><Relationship Type="http://schemas.openxmlformats.org/officeDocument/2006/relationships/slide" Target="/ppt/slides/slide2.xml" Id="R90614bfe1fbc45ab" /><Relationship Type="http://schemas.openxmlformats.org/officeDocument/2006/relationships/slide" Target="/ppt/slides/slide3.xml" Id="R46657856db754321" /><Relationship Type="http://schemas.openxmlformats.org/officeDocument/2006/relationships/slide" Target="/ppt/slides/slide4.xml" Id="R46b92f028a9d4809" /><Relationship Type="http://schemas.openxmlformats.org/officeDocument/2006/relationships/slide" Target="/ppt/slides/slide5.xml" Id="R04efd19416f44d9e" /><Relationship Type="http://schemas.openxmlformats.org/officeDocument/2006/relationships/slide" Target="/ppt/slides/slide6.xml" Id="Rfdcaddf0fa7248c0" /><Relationship Type="http://schemas.openxmlformats.org/officeDocument/2006/relationships/slide" Target="/ppt/slides/slide7.xml" Id="Rba0524850248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1dc2d72d1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c0d24b4c24268" /><Relationship Type="http://schemas.openxmlformats.org/officeDocument/2006/relationships/theme" Target="/ppt/slideMasters/theme/theme1.xml" Id="R1257b0216289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c0d24b4c2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d8dc6a1d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a37e11bae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776c1e9c9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a1821306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d10b8b3a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08bfe2004d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0a476aef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EMPERIA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EMPERIA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4 111 652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21 151 792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21 585 899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Nordby, Odalsgata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90 49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984 697 864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EMPERIA HOLDING AS</a:t>
            </a:r>
          </a:p>
        </p:txBody>
      </p:sp>
    </p:spTree>
  </p:cSld>
  <p:clrMapOvr>
    <a:masterClrMapping xmlns:a="http://schemas.openxmlformats.org/drawingml/2006/main"/>
  </p:clrMapOvr>
</p:sld>
</file>