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002ee16bf84a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f5d60ea7b940ae"/>
  </p:sldMasterIdLst>
  <p:sldIdLst>
    <p:sldId xmlns:r="http://schemas.openxmlformats.org/officeDocument/2006/relationships" id="256" r:id="Rd6c865775e3c430e"/>
    <p:sldId xmlns:r="http://schemas.openxmlformats.org/officeDocument/2006/relationships" id="257" r:id="R188f6cc57d184f94"/>
    <p:sldId xmlns:r="http://schemas.openxmlformats.org/officeDocument/2006/relationships" id="258" r:id="R494c20bb2e20440d"/>
    <p:sldId xmlns:r="http://schemas.openxmlformats.org/officeDocument/2006/relationships" id="259" r:id="Rb4ce68ad42ec419d"/>
    <p:sldId xmlns:r="http://schemas.openxmlformats.org/officeDocument/2006/relationships" id="260" r:id="R38447baa0e49499c"/>
    <p:sldId xmlns:r="http://schemas.openxmlformats.org/officeDocument/2006/relationships" id="261" r:id="R3cd03ba96d9343fd"/>
    <p:sldId xmlns:r="http://schemas.openxmlformats.org/officeDocument/2006/relationships" id="262" r:id="R2334f0884d114f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f5d60ea7b940ae" /><Relationship Type="http://schemas.openxmlformats.org/officeDocument/2006/relationships/slide" Target="/ppt/slides/slide1.xml" Id="Rd6c865775e3c430e" /><Relationship Type="http://schemas.openxmlformats.org/officeDocument/2006/relationships/slide" Target="/ppt/slides/slide2.xml" Id="R188f6cc57d184f94" /><Relationship Type="http://schemas.openxmlformats.org/officeDocument/2006/relationships/slide" Target="/ppt/slides/slide3.xml" Id="R494c20bb2e20440d" /><Relationship Type="http://schemas.openxmlformats.org/officeDocument/2006/relationships/slide" Target="/ppt/slides/slide4.xml" Id="Rb4ce68ad42ec419d" /><Relationship Type="http://schemas.openxmlformats.org/officeDocument/2006/relationships/slide" Target="/ppt/slides/slide5.xml" Id="R38447baa0e49499c" /><Relationship Type="http://schemas.openxmlformats.org/officeDocument/2006/relationships/slide" Target="/ppt/slides/slide6.xml" Id="R3cd03ba96d9343fd" /><Relationship Type="http://schemas.openxmlformats.org/officeDocument/2006/relationships/slide" Target="/ppt/slides/slide7.xml" Id="R2334f0884d114f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16cf465f14c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773996e77471e" /><Relationship Type="http://schemas.openxmlformats.org/officeDocument/2006/relationships/theme" Target="/ppt/slideMasters/theme/theme1.xml" Id="R5f54f0fb899c49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5773996e7747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6ab95136c4a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8da66eb1846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e3d90f5c64a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1992091c24b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59097bd6c4a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5daed742343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3b4980c6d47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 INVEST AS ble etablert [år] og holder til i Meisingset.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227 480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−438 461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345 812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21 973 785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22 142 472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ODD HARRY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SÆTERLI TURID  –  46,0 %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Rottåsvegen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6628 Meisingset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53 45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ohsira@sunndals.net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984 724 470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