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2462791a0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a5c37c2ba4b48"/>
  </p:sldMasterIdLst>
  <p:sldIdLst>
    <p:sldId xmlns:r="http://schemas.openxmlformats.org/officeDocument/2006/relationships" id="256" r:id="Re7da7d8e3ed84af7"/>
    <p:sldId xmlns:r="http://schemas.openxmlformats.org/officeDocument/2006/relationships" id="257" r:id="R61736c46d7204411"/>
    <p:sldId xmlns:r="http://schemas.openxmlformats.org/officeDocument/2006/relationships" id="258" r:id="R0fe09a99cac1439c"/>
    <p:sldId xmlns:r="http://schemas.openxmlformats.org/officeDocument/2006/relationships" id="259" r:id="Rc85c8813e7bf4174"/>
    <p:sldId xmlns:r="http://schemas.openxmlformats.org/officeDocument/2006/relationships" id="260" r:id="Re11abee5d85f4072"/>
    <p:sldId xmlns:r="http://schemas.openxmlformats.org/officeDocument/2006/relationships" id="261" r:id="Reb952336ff3f4a0f"/>
    <p:sldId xmlns:r="http://schemas.openxmlformats.org/officeDocument/2006/relationships" id="262" r:id="R38dd8ee8cedb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a5c37c2ba4b48" /><Relationship Type="http://schemas.openxmlformats.org/officeDocument/2006/relationships/slide" Target="/ppt/slides/slide1.xml" Id="Re7da7d8e3ed84af7" /><Relationship Type="http://schemas.openxmlformats.org/officeDocument/2006/relationships/slide" Target="/ppt/slides/slide2.xml" Id="R61736c46d7204411" /><Relationship Type="http://schemas.openxmlformats.org/officeDocument/2006/relationships/slide" Target="/ppt/slides/slide3.xml" Id="R0fe09a99cac1439c" /><Relationship Type="http://schemas.openxmlformats.org/officeDocument/2006/relationships/slide" Target="/ppt/slides/slide4.xml" Id="Rc85c8813e7bf4174" /><Relationship Type="http://schemas.openxmlformats.org/officeDocument/2006/relationships/slide" Target="/ppt/slides/slide5.xml" Id="Re11abee5d85f4072" /><Relationship Type="http://schemas.openxmlformats.org/officeDocument/2006/relationships/slide" Target="/ppt/slides/slide6.xml" Id="Reb952336ff3f4a0f" /><Relationship Type="http://schemas.openxmlformats.org/officeDocument/2006/relationships/slide" Target="/ppt/slides/slide7.xml" Id="R38dd8ee8cedb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39040062a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3537de214dec" /><Relationship Type="http://schemas.openxmlformats.org/officeDocument/2006/relationships/theme" Target="/ppt/slideMasters/theme/theme1.xml" Id="Re840af3e5ea1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93537de21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ebfd9942f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e97e5f58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f0e18f06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0c674c6f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30cbc388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ba63312b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cc4967c1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