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856dbff97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15ba76a90481b"/>
  </p:sldMasterIdLst>
  <p:sldIdLst>
    <p:sldId xmlns:r="http://schemas.openxmlformats.org/officeDocument/2006/relationships" id="256" r:id="Ref59837d61f44aab"/>
    <p:sldId xmlns:r="http://schemas.openxmlformats.org/officeDocument/2006/relationships" id="257" r:id="R159a91343cc0402a"/>
    <p:sldId xmlns:r="http://schemas.openxmlformats.org/officeDocument/2006/relationships" id="258" r:id="R22b133aaf1724bc4"/>
    <p:sldId xmlns:r="http://schemas.openxmlformats.org/officeDocument/2006/relationships" id="259" r:id="R42429c18bbb14efc"/>
    <p:sldId xmlns:r="http://schemas.openxmlformats.org/officeDocument/2006/relationships" id="260" r:id="R3775b53041b543ac"/>
    <p:sldId xmlns:r="http://schemas.openxmlformats.org/officeDocument/2006/relationships" id="261" r:id="Rb120eb758f7c4b19"/>
    <p:sldId xmlns:r="http://schemas.openxmlformats.org/officeDocument/2006/relationships" id="262" r:id="Recd4ce6c807d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15ba76a90481b" /><Relationship Type="http://schemas.openxmlformats.org/officeDocument/2006/relationships/slide" Target="/ppt/slides/slide1.xml" Id="Ref59837d61f44aab" /><Relationship Type="http://schemas.openxmlformats.org/officeDocument/2006/relationships/slide" Target="/ppt/slides/slide2.xml" Id="R159a91343cc0402a" /><Relationship Type="http://schemas.openxmlformats.org/officeDocument/2006/relationships/slide" Target="/ppt/slides/slide3.xml" Id="R22b133aaf1724bc4" /><Relationship Type="http://schemas.openxmlformats.org/officeDocument/2006/relationships/slide" Target="/ppt/slides/slide4.xml" Id="R42429c18bbb14efc" /><Relationship Type="http://schemas.openxmlformats.org/officeDocument/2006/relationships/slide" Target="/ppt/slides/slide5.xml" Id="R3775b53041b543ac" /><Relationship Type="http://schemas.openxmlformats.org/officeDocument/2006/relationships/slide" Target="/ppt/slides/slide6.xml" Id="Rb120eb758f7c4b19" /><Relationship Type="http://schemas.openxmlformats.org/officeDocument/2006/relationships/slide" Target="/ppt/slides/slide7.xml" Id="Recd4ce6c807d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6395653e7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8164fbc1d4a0c" /><Relationship Type="http://schemas.openxmlformats.org/officeDocument/2006/relationships/theme" Target="/ppt/slideMasters/theme/theme1.xml" Id="Rf4b279352a68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8164fbc1d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2aa0f287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6e466273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1a9479eb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ab661a31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a945e0fc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d55943db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bdf181e5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RENA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RENA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7 808 318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ØIEN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ØIEN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Kildes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01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sport1.rena@sport1.no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984 759 703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RENA AS</a:t>
            </a:r>
          </a:p>
        </p:txBody>
      </p:sp>
    </p:spTree>
  </p:cSld>
  <p:clrMapOvr>
    <a:masterClrMapping xmlns:a="http://schemas.openxmlformats.org/drawingml/2006/main"/>
  </p:clrMapOvr>
</p:sld>
</file>