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fb63ece4740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c81bdf562444e"/>
  </p:sldMasterIdLst>
  <p:sldIdLst>
    <p:sldId xmlns:r="http://schemas.openxmlformats.org/officeDocument/2006/relationships" id="256" r:id="R39c17d9301e04c56"/>
    <p:sldId xmlns:r="http://schemas.openxmlformats.org/officeDocument/2006/relationships" id="257" r:id="R2a06533b4aa44aa0"/>
    <p:sldId xmlns:r="http://schemas.openxmlformats.org/officeDocument/2006/relationships" id="258" r:id="R6407bef4cc5b480b"/>
    <p:sldId xmlns:r="http://schemas.openxmlformats.org/officeDocument/2006/relationships" id="259" r:id="R1eac8172f68945ba"/>
    <p:sldId xmlns:r="http://schemas.openxmlformats.org/officeDocument/2006/relationships" id="260" r:id="R21f966a0e0d043b6"/>
    <p:sldId xmlns:r="http://schemas.openxmlformats.org/officeDocument/2006/relationships" id="261" r:id="Rdd483866926c46a1"/>
    <p:sldId xmlns:r="http://schemas.openxmlformats.org/officeDocument/2006/relationships" id="262" r:id="R9cddaacb3cf7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c81bdf562444e" /><Relationship Type="http://schemas.openxmlformats.org/officeDocument/2006/relationships/slide" Target="/ppt/slides/slide1.xml" Id="R39c17d9301e04c56" /><Relationship Type="http://schemas.openxmlformats.org/officeDocument/2006/relationships/slide" Target="/ppt/slides/slide2.xml" Id="R2a06533b4aa44aa0" /><Relationship Type="http://schemas.openxmlformats.org/officeDocument/2006/relationships/slide" Target="/ppt/slides/slide3.xml" Id="R6407bef4cc5b480b" /><Relationship Type="http://schemas.openxmlformats.org/officeDocument/2006/relationships/slide" Target="/ppt/slides/slide4.xml" Id="R1eac8172f68945ba" /><Relationship Type="http://schemas.openxmlformats.org/officeDocument/2006/relationships/slide" Target="/ppt/slides/slide5.xml" Id="R21f966a0e0d043b6" /><Relationship Type="http://schemas.openxmlformats.org/officeDocument/2006/relationships/slide" Target="/ppt/slides/slide6.xml" Id="Rdd483866926c46a1" /><Relationship Type="http://schemas.openxmlformats.org/officeDocument/2006/relationships/slide" Target="/ppt/slides/slide7.xml" Id="R9cddaacb3cf7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9ca8f016e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174c9453f4afb" /><Relationship Type="http://schemas.openxmlformats.org/officeDocument/2006/relationships/theme" Target="/ppt/slideMasters/theme/theme1.xml" Id="R87444080d754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174c9453f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fd09832f6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4ad69ba3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005ae60e2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f2d42c379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9329de97e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60bd6d4f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84747e95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