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c9fc16037c41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d75a16536740cb"/>
  </p:sldMasterIdLst>
  <p:sldIdLst>
    <p:sldId xmlns:r="http://schemas.openxmlformats.org/officeDocument/2006/relationships" id="256" r:id="R0c3c9168c67e4116"/>
    <p:sldId xmlns:r="http://schemas.openxmlformats.org/officeDocument/2006/relationships" id="257" r:id="R68a0a43a117e463c"/>
    <p:sldId xmlns:r="http://schemas.openxmlformats.org/officeDocument/2006/relationships" id="258" r:id="Re13fd5a82b044c2e"/>
    <p:sldId xmlns:r="http://schemas.openxmlformats.org/officeDocument/2006/relationships" id="259" r:id="R32f757c659be45cd"/>
    <p:sldId xmlns:r="http://schemas.openxmlformats.org/officeDocument/2006/relationships" id="260" r:id="R9d9c3bbdc3594395"/>
    <p:sldId xmlns:r="http://schemas.openxmlformats.org/officeDocument/2006/relationships" id="261" r:id="R257ba2f4e7f943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75a16536740cb" /><Relationship Type="http://schemas.openxmlformats.org/officeDocument/2006/relationships/slide" Target="/ppt/slides/slide1.xml" Id="R0c3c9168c67e4116" /><Relationship Type="http://schemas.openxmlformats.org/officeDocument/2006/relationships/slide" Target="/ppt/slides/slide2.xml" Id="R68a0a43a117e463c" /><Relationship Type="http://schemas.openxmlformats.org/officeDocument/2006/relationships/slide" Target="/ppt/slides/slide3.xml" Id="Re13fd5a82b044c2e" /><Relationship Type="http://schemas.openxmlformats.org/officeDocument/2006/relationships/slide" Target="/ppt/slides/slide4.xml" Id="R32f757c659be45cd" /><Relationship Type="http://schemas.openxmlformats.org/officeDocument/2006/relationships/slide" Target="/ppt/slides/slide5.xml" Id="R9d9c3bbdc3594395" /><Relationship Type="http://schemas.openxmlformats.org/officeDocument/2006/relationships/slide" Target="/ppt/slides/slide6.xml" Id="R257ba2f4e7f943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41fcb5e124e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e203fa6b44dc5" /><Relationship Type="http://schemas.openxmlformats.org/officeDocument/2006/relationships/theme" Target="/ppt/slideMasters/theme/theme1.xml" Id="R3b939c2078ef45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e203fa6b44d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0f257d35844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a7d6a870f41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4c23f19d443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4bc6510594a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a90440bee40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5dad993a548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BANK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DNB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984 851 006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