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87ecb627a54d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d039ff2248496a"/>
  </p:sldMasterIdLst>
  <p:sldIdLst>
    <p:sldId xmlns:r="http://schemas.openxmlformats.org/officeDocument/2006/relationships" id="256" r:id="R1da4c8283e5f49ef"/>
    <p:sldId xmlns:r="http://schemas.openxmlformats.org/officeDocument/2006/relationships" id="257" r:id="R13230bb871764bd7"/>
    <p:sldId xmlns:r="http://schemas.openxmlformats.org/officeDocument/2006/relationships" id="258" r:id="R880c19ef5032446e"/>
    <p:sldId xmlns:r="http://schemas.openxmlformats.org/officeDocument/2006/relationships" id="259" r:id="R722c8eaf05b4492f"/>
    <p:sldId xmlns:r="http://schemas.openxmlformats.org/officeDocument/2006/relationships" id="260" r:id="R33a34c19453f4a52"/>
    <p:sldId xmlns:r="http://schemas.openxmlformats.org/officeDocument/2006/relationships" id="261" r:id="R5cc729e1503345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039ff2248496a" /><Relationship Type="http://schemas.openxmlformats.org/officeDocument/2006/relationships/slide" Target="/ppt/slides/slide1.xml" Id="R1da4c8283e5f49ef" /><Relationship Type="http://schemas.openxmlformats.org/officeDocument/2006/relationships/slide" Target="/ppt/slides/slide2.xml" Id="R13230bb871764bd7" /><Relationship Type="http://schemas.openxmlformats.org/officeDocument/2006/relationships/slide" Target="/ppt/slides/slide3.xml" Id="R880c19ef5032446e" /><Relationship Type="http://schemas.openxmlformats.org/officeDocument/2006/relationships/slide" Target="/ppt/slides/slide4.xml" Id="R722c8eaf05b4492f" /><Relationship Type="http://schemas.openxmlformats.org/officeDocument/2006/relationships/slide" Target="/ppt/slides/slide5.xml" Id="R33a34c19453f4a52" /><Relationship Type="http://schemas.openxmlformats.org/officeDocument/2006/relationships/slide" Target="/ppt/slides/slide6.xml" Id="R5cc729e1503345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764bdb12e44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e17c1dc2b4278" /><Relationship Type="http://schemas.openxmlformats.org/officeDocument/2006/relationships/theme" Target="/ppt/slideMasters/theme/theme1.xml" Id="R2bbd9459d56f4e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be17c1dc2b42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02618753c46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18f2054cf49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2ed17efbd41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7d05d954944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a50787f5b44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724d61ec04b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DNB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DNB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3 610 914 475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1 740 638 896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1 740 177 775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25 408 456 414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27 759 334 635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Slottsgate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984 853 971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