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102d7c965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cd997bbff4376"/>
  </p:sldMasterIdLst>
  <p:sldIdLst>
    <p:sldId xmlns:r="http://schemas.openxmlformats.org/officeDocument/2006/relationships" id="256" r:id="Rcd03694e57924928"/>
    <p:sldId xmlns:r="http://schemas.openxmlformats.org/officeDocument/2006/relationships" id="257" r:id="Red671aec74364500"/>
    <p:sldId xmlns:r="http://schemas.openxmlformats.org/officeDocument/2006/relationships" id="258" r:id="R0d437092d62241c9"/>
    <p:sldId xmlns:r="http://schemas.openxmlformats.org/officeDocument/2006/relationships" id="259" r:id="Rb0e92c4aab2545e9"/>
    <p:sldId xmlns:r="http://schemas.openxmlformats.org/officeDocument/2006/relationships" id="260" r:id="R6c83d4693799474c"/>
    <p:sldId xmlns:r="http://schemas.openxmlformats.org/officeDocument/2006/relationships" id="261" r:id="R9237cb1caa3a4383"/>
    <p:sldId xmlns:r="http://schemas.openxmlformats.org/officeDocument/2006/relationships" id="262" r:id="R2f1e48daf5b3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cd997bbff4376" /><Relationship Type="http://schemas.openxmlformats.org/officeDocument/2006/relationships/slide" Target="/ppt/slides/slide1.xml" Id="Rcd03694e57924928" /><Relationship Type="http://schemas.openxmlformats.org/officeDocument/2006/relationships/slide" Target="/ppt/slides/slide2.xml" Id="Red671aec74364500" /><Relationship Type="http://schemas.openxmlformats.org/officeDocument/2006/relationships/slide" Target="/ppt/slides/slide3.xml" Id="R0d437092d62241c9" /><Relationship Type="http://schemas.openxmlformats.org/officeDocument/2006/relationships/slide" Target="/ppt/slides/slide4.xml" Id="Rb0e92c4aab2545e9" /><Relationship Type="http://schemas.openxmlformats.org/officeDocument/2006/relationships/slide" Target="/ppt/slides/slide5.xml" Id="R6c83d4693799474c" /><Relationship Type="http://schemas.openxmlformats.org/officeDocument/2006/relationships/slide" Target="/ppt/slides/slide6.xml" Id="R9237cb1caa3a4383" /><Relationship Type="http://schemas.openxmlformats.org/officeDocument/2006/relationships/slide" Target="/ppt/slides/slide7.xml" Id="R2f1e48daf5b3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f5995c834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87de66974f3a" /><Relationship Type="http://schemas.openxmlformats.org/officeDocument/2006/relationships/theme" Target="/ppt/slideMasters/theme/theme1.xml" Id="Ra6579fbd40f0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987de6697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90687949c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2c1cbd81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247e7696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f152204f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4e48f440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67000a64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dcd12d5d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