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593336b61c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31e004f244b78"/>
  </p:sldMasterIdLst>
  <p:sldIdLst>
    <p:sldId xmlns:r="http://schemas.openxmlformats.org/officeDocument/2006/relationships" id="256" r:id="Rc2932ec2f7b24898"/>
    <p:sldId xmlns:r="http://schemas.openxmlformats.org/officeDocument/2006/relationships" id="257" r:id="R65ad431d795d4dd0"/>
    <p:sldId xmlns:r="http://schemas.openxmlformats.org/officeDocument/2006/relationships" id="258" r:id="Rc5b35fb763654ebb"/>
    <p:sldId xmlns:r="http://schemas.openxmlformats.org/officeDocument/2006/relationships" id="259" r:id="Rb6b443ae0a0a4f26"/>
    <p:sldId xmlns:r="http://schemas.openxmlformats.org/officeDocument/2006/relationships" id="260" r:id="R189cbda1ef354484"/>
    <p:sldId xmlns:r="http://schemas.openxmlformats.org/officeDocument/2006/relationships" id="261" r:id="Rde4343c258554fe6"/>
    <p:sldId xmlns:r="http://schemas.openxmlformats.org/officeDocument/2006/relationships" id="262" r:id="R856270c2500241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31e004f244b78" /><Relationship Type="http://schemas.openxmlformats.org/officeDocument/2006/relationships/slide" Target="/ppt/slides/slide1.xml" Id="Rc2932ec2f7b24898" /><Relationship Type="http://schemas.openxmlformats.org/officeDocument/2006/relationships/slide" Target="/ppt/slides/slide2.xml" Id="R65ad431d795d4dd0" /><Relationship Type="http://schemas.openxmlformats.org/officeDocument/2006/relationships/slide" Target="/ppt/slides/slide3.xml" Id="Rc5b35fb763654ebb" /><Relationship Type="http://schemas.openxmlformats.org/officeDocument/2006/relationships/slide" Target="/ppt/slides/slide4.xml" Id="Rb6b443ae0a0a4f26" /><Relationship Type="http://schemas.openxmlformats.org/officeDocument/2006/relationships/slide" Target="/ppt/slides/slide5.xml" Id="R189cbda1ef354484" /><Relationship Type="http://schemas.openxmlformats.org/officeDocument/2006/relationships/slide" Target="/ppt/slides/slide6.xml" Id="Rde4343c258554fe6" /><Relationship Type="http://schemas.openxmlformats.org/officeDocument/2006/relationships/slide" Target="/ppt/slides/slide7.xml" Id="R856270c2500241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0423a768847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e755e4da242d7" /><Relationship Type="http://schemas.openxmlformats.org/officeDocument/2006/relationships/theme" Target="/ppt/slideMasters/theme/theme1.xml" Id="R13455cce61324b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be755e4da242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c063b334346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8eee084664e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4b5c65b334a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9bc2029934d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f2c3d4c7441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5751ec02c40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5ff5843f54e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CHRISTIANIA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CHRISTIANIA REGNSKAPSKONTOR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12 048 016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666 781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4 730 418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KARLSEN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GVEIN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 SHYL PANGATUNGAN JOHANNESSEN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FØRSUND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ROLV MARTIN MANGSETH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Slottsgate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984 868 650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REGNSKAPSKONTOR AS</a:t>
            </a:r>
          </a:p>
        </p:txBody>
      </p:sp>
    </p:spTree>
  </p:cSld>
  <p:clrMapOvr>
    <a:masterClrMapping xmlns:a="http://schemas.openxmlformats.org/drawingml/2006/main"/>
  </p:clrMapOvr>
</p:sld>
</file>