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011095e74b4b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e579a1f75b416a"/>
  </p:sldMasterIdLst>
  <p:sldIdLst>
    <p:sldId xmlns:r="http://schemas.openxmlformats.org/officeDocument/2006/relationships" id="256" r:id="R5de8b2432b5d470b"/>
    <p:sldId xmlns:r="http://schemas.openxmlformats.org/officeDocument/2006/relationships" id="257" r:id="R29a5f4ca4909454b"/>
    <p:sldId xmlns:r="http://schemas.openxmlformats.org/officeDocument/2006/relationships" id="258" r:id="R487194e901b14e34"/>
    <p:sldId xmlns:r="http://schemas.openxmlformats.org/officeDocument/2006/relationships" id="259" r:id="Raa5657303797471e"/>
    <p:sldId xmlns:r="http://schemas.openxmlformats.org/officeDocument/2006/relationships" id="260" r:id="R9d0405d234b74eb1"/>
    <p:sldId xmlns:r="http://schemas.openxmlformats.org/officeDocument/2006/relationships" id="261" r:id="R996fe4d929e046a6"/>
    <p:sldId xmlns:r="http://schemas.openxmlformats.org/officeDocument/2006/relationships" id="262" r:id="Rb642b917dc3340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e579a1f75b416a" /><Relationship Type="http://schemas.openxmlformats.org/officeDocument/2006/relationships/slide" Target="/ppt/slides/slide1.xml" Id="R5de8b2432b5d470b" /><Relationship Type="http://schemas.openxmlformats.org/officeDocument/2006/relationships/slide" Target="/ppt/slides/slide2.xml" Id="R29a5f4ca4909454b" /><Relationship Type="http://schemas.openxmlformats.org/officeDocument/2006/relationships/slide" Target="/ppt/slides/slide3.xml" Id="R487194e901b14e34" /><Relationship Type="http://schemas.openxmlformats.org/officeDocument/2006/relationships/slide" Target="/ppt/slides/slide4.xml" Id="Raa5657303797471e" /><Relationship Type="http://schemas.openxmlformats.org/officeDocument/2006/relationships/slide" Target="/ppt/slides/slide5.xml" Id="R9d0405d234b74eb1" /><Relationship Type="http://schemas.openxmlformats.org/officeDocument/2006/relationships/slide" Target="/ppt/slides/slide6.xml" Id="R996fe4d929e046a6" /><Relationship Type="http://schemas.openxmlformats.org/officeDocument/2006/relationships/slide" Target="/ppt/slides/slide7.xml" Id="Rb642b917dc3340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7b867ef7c848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b7e5ae6fa4df8" /><Relationship Type="http://schemas.openxmlformats.org/officeDocument/2006/relationships/theme" Target="/ppt/slideMasters/theme/theme1.xml" Id="R25ebb850cf804f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1b7e5ae6fa4d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784980bd641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827fd988943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4973616bda47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a2c856451746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512efe2dd47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9bae0fb1841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dadf251dc4a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SVST &amp; BEST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SVST &amp; BEST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SVST &amp; BEST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SVST &amp; BEST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SVST &amp; BEST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SVST &amp; BEST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−341 753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13 861 329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17 003 638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SVST &amp; BEST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IDE FORUM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SVST &amp; BEST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Leilighetsnummer S3206, Sørengkaia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74 59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984 890 192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SVST &amp; BEST INVEST AS</a:t>
            </a:r>
          </a:p>
        </p:txBody>
      </p:sp>
    </p:spTree>
  </p:cSld>
  <p:clrMapOvr>
    <a:masterClrMapping xmlns:a="http://schemas.openxmlformats.org/drawingml/2006/main"/>
  </p:clrMapOvr>
</p:sld>
</file>