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ebc2f7e3a841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2570e9098444c1"/>
  </p:sldMasterIdLst>
  <p:sldIdLst>
    <p:sldId xmlns:r="http://schemas.openxmlformats.org/officeDocument/2006/relationships" id="256" r:id="R5774618e40994d01"/>
    <p:sldId xmlns:r="http://schemas.openxmlformats.org/officeDocument/2006/relationships" id="257" r:id="R713fe7270604412b"/>
    <p:sldId xmlns:r="http://schemas.openxmlformats.org/officeDocument/2006/relationships" id="258" r:id="R3fef2823638249a8"/>
    <p:sldId xmlns:r="http://schemas.openxmlformats.org/officeDocument/2006/relationships" id="259" r:id="R28185428b47e4b07"/>
    <p:sldId xmlns:r="http://schemas.openxmlformats.org/officeDocument/2006/relationships" id="260" r:id="R0f09a0ce5d784e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2570e9098444c1" /><Relationship Type="http://schemas.openxmlformats.org/officeDocument/2006/relationships/slide" Target="/ppt/slides/slide1.xml" Id="R5774618e40994d01" /><Relationship Type="http://schemas.openxmlformats.org/officeDocument/2006/relationships/slide" Target="/ppt/slides/slide2.xml" Id="R713fe7270604412b" /><Relationship Type="http://schemas.openxmlformats.org/officeDocument/2006/relationships/slide" Target="/ppt/slides/slide3.xml" Id="R3fef2823638249a8" /><Relationship Type="http://schemas.openxmlformats.org/officeDocument/2006/relationships/slide" Target="/ppt/slides/slide4.xml" Id="R28185428b47e4b07" /><Relationship Type="http://schemas.openxmlformats.org/officeDocument/2006/relationships/slide" Target="/ppt/slides/slide5.xml" Id="R0f09a0ce5d784e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8b11ed24048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14bbf68874cd7" /><Relationship Type="http://schemas.openxmlformats.org/officeDocument/2006/relationships/theme" Target="/ppt/slideMasters/theme/theme1.xml" Id="R2f502fe836034a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314bbf68874c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061b7c75d42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d75a867a243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257fe8d2b4c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28b782d2e48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e4a15022d41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EIKA BALANSERT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BALANSERT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BALANSERT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BALANSERT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BALANSERT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BALANSERT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984 891 776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BALANSERT</a:t>
            </a:r>
          </a:p>
        </p:txBody>
      </p:sp>
    </p:spTree>
  </p:cSld>
  <p:clrMapOvr>
    <a:masterClrMapping xmlns:a="http://schemas.openxmlformats.org/drawingml/2006/main"/>
  </p:clrMapOvr>
</p:sld>
</file>