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4f3cc3365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25856dd984c6a"/>
  </p:sldMasterIdLst>
  <p:sldIdLst>
    <p:sldId xmlns:r="http://schemas.openxmlformats.org/officeDocument/2006/relationships" id="256" r:id="Rbc345284421c4191"/>
    <p:sldId xmlns:r="http://schemas.openxmlformats.org/officeDocument/2006/relationships" id="257" r:id="R39b9dd050cf44e8d"/>
    <p:sldId xmlns:r="http://schemas.openxmlformats.org/officeDocument/2006/relationships" id="258" r:id="R990815acf9254e94"/>
    <p:sldId xmlns:r="http://schemas.openxmlformats.org/officeDocument/2006/relationships" id="259" r:id="R7364359b6a83454b"/>
    <p:sldId xmlns:r="http://schemas.openxmlformats.org/officeDocument/2006/relationships" id="260" r:id="R615e55e66b114f18"/>
    <p:sldId xmlns:r="http://schemas.openxmlformats.org/officeDocument/2006/relationships" id="261" r:id="R7221abe513a7447f"/>
    <p:sldId xmlns:r="http://schemas.openxmlformats.org/officeDocument/2006/relationships" id="262" r:id="Rc20acf7ea78c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25856dd984c6a" /><Relationship Type="http://schemas.openxmlformats.org/officeDocument/2006/relationships/slide" Target="/ppt/slides/slide1.xml" Id="Rbc345284421c4191" /><Relationship Type="http://schemas.openxmlformats.org/officeDocument/2006/relationships/slide" Target="/ppt/slides/slide2.xml" Id="R39b9dd050cf44e8d" /><Relationship Type="http://schemas.openxmlformats.org/officeDocument/2006/relationships/slide" Target="/ppt/slides/slide3.xml" Id="R990815acf9254e94" /><Relationship Type="http://schemas.openxmlformats.org/officeDocument/2006/relationships/slide" Target="/ppt/slides/slide4.xml" Id="R7364359b6a83454b" /><Relationship Type="http://schemas.openxmlformats.org/officeDocument/2006/relationships/slide" Target="/ppt/slides/slide5.xml" Id="R615e55e66b114f18" /><Relationship Type="http://schemas.openxmlformats.org/officeDocument/2006/relationships/slide" Target="/ppt/slides/slide6.xml" Id="R7221abe513a7447f" /><Relationship Type="http://schemas.openxmlformats.org/officeDocument/2006/relationships/slide" Target="/ppt/slides/slide7.xml" Id="Rc20acf7ea78c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f694a8c20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3ac114dd4e86" /><Relationship Type="http://schemas.openxmlformats.org/officeDocument/2006/relationships/theme" Target="/ppt/slideMasters/theme/theme1.xml" Id="R45eea84d4454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b3ac114dd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bf248702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b691bff3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e137bcd6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fe0fbb9e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dc98a016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18a14882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bf100a01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