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5ceaaa46d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8957de19a4ddf"/>
  </p:sldMasterIdLst>
  <p:sldIdLst>
    <p:sldId xmlns:r="http://schemas.openxmlformats.org/officeDocument/2006/relationships" id="256" r:id="Rd010e31ccd3946d8"/>
    <p:sldId xmlns:r="http://schemas.openxmlformats.org/officeDocument/2006/relationships" id="257" r:id="R6aa26345ef914459"/>
    <p:sldId xmlns:r="http://schemas.openxmlformats.org/officeDocument/2006/relationships" id="258" r:id="R664f0923612c491d"/>
    <p:sldId xmlns:r="http://schemas.openxmlformats.org/officeDocument/2006/relationships" id="259" r:id="R5c86b9aca32e47ef"/>
    <p:sldId xmlns:r="http://schemas.openxmlformats.org/officeDocument/2006/relationships" id="260" r:id="Ra9dd9445bd184bb1"/>
    <p:sldId xmlns:r="http://schemas.openxmlformats.org/officeDocument/2006/relationships" id="261" r:id="R146d61dea81b4b5f"/>
    <p:sldId xmlns:r="http://schemas.openxmlformats.org/officeDocument/2006/relationships" id="262" r:id="R2ebc4505991d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8957de19a4ddf" /><Relationship Type="http://schemas.openxmlformats.org/officeDocument/2006/relationships/slide" Target="/ppt/slides/slide1.xml" Id="Rd010e31ccd3946d8" /><Relationship Type="http://schemas.openxmlformats.org/officeDocument/2006/relationships/slide" Target="/ppt/slides/slide2.xml" Id="R6aa26345ef914459" /><Relationship Type="http://schemas.openxmlformats.org/officeDocument/2006/relationships/slide" Target="/ppt/slides/slide3.xml" Id="R664f0923612c491d" /><Relationship Type="http://schemas.openxmlformats.org/officeDocument/2006/relationships/slide" Target="/ppt/slides/slide4.xml" Id="R5c86b9aca32e47ef" /><Relationship Type="http://schemas.openxmlformats.org/officeDocument/2006/relationships/slide" Target="/ppt/slides/slide5.xml" Id="Ra9dd9445bd184bb1" /><Relationship Type="http://schemas.openxmlformats.org/officeDocument/2006/relationships/slide" Target="/ppt/slides/slide6.xml" Id="R146d61dea81b4b5f" /><Relationship Type="http://schemas.openxmlformats.org/officeDocument/2006/relationships/slide" Target="/ppt/slides/slide7.xml" Id="R2ebc4505991d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b6d36f44b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17317cdc9499e" /><Relationship Type="http://schemas.openxmlformats.org/officeDocument/2006/relationships/theme" Target="/ppt/slideMasters/theme/theme1.xml" Id="Rfebfcd19d8c7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17317cdc9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f68422fe1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ac504d9ec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ac6468d3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2a5d548e0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34e2d034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c32779a52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287447ef0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