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ca4e6074b6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10028149f4ae9"/>
  </p:sldMasterIdLst>
  <p:sldIdLst>
    <p:sldId xmlns:r="http://schemas.openxmlformats.org/officeDocument/2006/relationships" id="256" r:id="Rb38f3acc39ac4c52"/>
    <p:sldId xmlns:r="http://schemas.openxmlformats.org/officeDocument/2006/relationships" id="257" r:id="R760a50e54de64e5a"/>
    <p:sldId xmlns:r="http://schemas.openxmlformats.org/officeDocument/2006/relationships" id="258" r:id="Rfc1b0b219ddb4e7f"/>
    <p:sldId xmlns:r="http://schemas.openxmlformats.org/officeDocument/2006/relationships" id="259" r:id="R827938cf1c7d449b"/>
    <p:sldId xmlns:r="http://schemas.openxmlformats.org/officeDocument/2006/relationships" id="260" r:id="R2bf0c382448b41f2"/>
    <p:sldId xmlns:r="http://schemas.openxmlformats.org/officeDocument/2006/relationships" id="261" r:id="Rcf8c716d1d444aab"/>
    <p:sldId xmlns:r="http://schemas.openxmlformats.org/officeDocument/2006/relationships" id="262" r:id="R1d1b2b5c420646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10028149f4ae9" /><Relationship Type="http://schemas.openxmlformats.org/officeDocument/2006/relationships/slide" Target="/ppt/slides/slide1.xml" Id="Rb38f3acc39ac4c52" /><Relationship Type="http://schemas.openxmlformats.org/officeDocument/2006/relationships/slide" Target="/ppt/slides/slide2.xml" Id="R760a50e54de64e5a" /><Relationship Type="http://schemas.openxmlformats.org/officeDocument/2006/relationships/slide" Target="/ppt/slides/slide3.xml" Id="Rfc1b0b219ddb4e7f" /><Relationship Type="http://schemas.openxmlformats.org/officeDocument/2006/relationships/slide" Target="/ppt/slides/slide4.xml" Id="R827938cf1c7d449b" /><Relationship Type="http://schemas.openxmlformats.org/officeDocument/2006/relationships/slide" Target="/ppt/slides/slide5.xml" Id="R2bf0c382448b41f2" /><Relationship Type="http://schemas.openxmlformats.org/officeDocument/2006/relationships/slide" Target="/ppt/slides/slide6.xml" Id="Rcf8c716d1d444aab" /><Relationship Type="http://schemas.openxmlformats.org/officeDocument/2006/relationships/slide" Target="/ppt/slides/slide7.xml" Id="R1d1b2b5c420646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c74678a7a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2119f007540f0" /><Relationship Type="http://schemas.openxmlformats.org/officeDocument/2006/relationships/theme" Target="/ppt/slideMasters/theme/theme1.xml" Id="R7cb906d6bb8147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2119f007540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2004cdbd847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9a7f000d549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e45419d343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5060e298c4d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8153b26e34c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eda8f6e2a44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47f7ba81042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HUGVIT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HUGVIT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HUGVIT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HUGVIT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HUGVIT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HUGVIT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597 017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HUGVIT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BJARTE BYSTØL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HUGVIT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Lemmesvegen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5706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984 975 473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HUGVIT AS</a:t>
            </a:r>
          </a:p>
        </p:txBody>
      </p:sp>
    </p:spTree>
  </p:cSld>
  <p:clrMapOvr>
    <a:masterClrMapping xmlns:a="http://schemas.openxmlformats.org/drawingml/2006/main"/>
  </p:clrMapOvr>
</p:sld>
</file>