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b816961d33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da29ead334515"/>
  </p:sldMasterIdLst>
  <p:sldIdLst>
    <p:sldId xmlns:r="http://schemas.openxmlformats.org/officeDocument/2006/relationships" id="256" r:id="R9c5db1ecc03c4050"/>
    <p:sldId xmlns:r="http://schemas.openxmlformats.org/officeDocument/2006/relationships" id="257" r:id="Rfd6ef046bc2f4381"/>
    <p:sldId xmlns:r="http://schemas.openxmlformats.org/officeDocument/2006/relationships" id="258" r:id="Rcff26e687f6b43b6"/>
    <p:sldId xmlns:r="http://schemas.openxmlformats.org/officeDocument/2006/relationships" id="259" r:id="R7862d215da9b4198"/>
    <p:sldId xmlns:r="http://schemas.openxmlformats.org/officeDocument/2006/relationships" id="260" r:id="R03a5c5fa9fbe41fc"/>
    <p:sldId xmlns:r="http://schemas.openxmlformats.org/officeDocument/2006/relationships" id="261" r:id="R62f9f0a414b74eb1"/>
    <p:sldId xmlns:r="http://schemas.openxmlformats.org/officeDocument/2006/relationships" id="262" r:id="Rc269a1e9e7b2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da29ead334515" /><Relationship Type="http://schemas.openxmlformats.org/officeDocument/2006/relationships/slide" Target="/ppt/slides/slide1.xml" Id="R9c5db1ecc03c4050" /><Relationship Type="http://schemas.openxmlformats.org/officeDocument/2006/relationships/slide" Target="/ppt/slides/slide2.xml" Id="Rfd6ef046bc2f4381" /><Relationship Type="http://schemas.openxmlformats.org/officeDocument/2006/relationships/slide" Target="/ppt/slides/slide3.xml" Id="Rcff26e687f6b43b6" /><Relationship Type="http://schemas.openxmlformats.org/officeDocument/2006/relationships/slide" Target="/ppt/slides/slide4.xml" Id="R7862d215da9b4198" /><Relationship Type="http://schemas.openxmlformats.org/officeDocument/2006/relationships/slide" Target="/ppt/slides/slide5.xml" Id="R03a5c5fa9fbe41fc" /><Relationship Type="http://schemas.openxmlformats.org/officeDocument/2006/relationships/slide" Target="/ppt/slides/slide6.xml" Id="R62f9f0a414b74eb1" /><Relationship Type="http://schemas.openxmlformats.org/officeDocument/2006/relationships/slide" Target="/ppt/slides/slide7.xml" Id="Rc269a1e9e7b2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8a7eda42b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4609bf614fc1" /><Relationship Type="http://schemas.openxmlformats.org/officeDocument/2006/relationships/theme" Target="/ppt/slideMasters/theme/theme1.xml" Id="Rabc299eb9176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24609bf61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918f0a7c3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07a6dc935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131bf929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fbdcd26ec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3ebbf1ad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c1c494244f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53c0b7120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REGNSKAP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HELGE NORMANN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SKÅLVIK LINDA JASMIN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