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14fbbb8e8e45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acc37c261c40f2"/>
  </p:sldMasterIdLst>
  <p:sldIdLst>
    <p:sldId xmlns:r="http://schemas.openxmlformats.org/officeDocument/2006/relationships" id="256" r:id="Rd8bf9651751f4f13"/>
    <p:sldId xmlns:r="http://schemas.openxmlformats.org/officeDocument/2006/relationships" id="257" r:id="Rf422a813110a44db"/>
    <p:sldId xmlns:r="http://schemas.openxmlformats.org/officeDocument/2006/relationships" id="258" r:id="R4a34133448bb41f7"/>
    <p:sldId xmlns:r="http://schemas.openxmlformats.org/officeDocument/2006/relationships" id="259" r:id="R5ef190915a81423c"/>
    <p:sldId xmlns:r="http://schemas.openxmlformats.org/officeDocument/2006/relationships" id="260" r:id="R64beb9ecdebe4ac0"/>
    <p:sldId xmlns:r="http://schemas.openxmlformats.org/officeDocument/2006/relationships" id="261" r:id="R41d1ad90fbc84e0f"/>
    <p:sldId xmlns:r="http://schemas.openxmlformats.org/officeDocument/2006/relationships" id="262" r:id="R6fea61b74a224c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acc37c261c40f2" /><Relationship Type="http://schemas.openxmlformats.org/officeDocument/2006/relationships/slide" Target="/ppt/slides/slide1.xml" Id="Rd8bf9651751f4f13" /><Relationship Type="http://schemas.openxmlformats.org/officeDocument/2006/relationships/slide" Target="/ppt/slides/slide2.xml" Id="Rf422a813110a44db" /><Relationship Type="http://schemas.openxmlformats.org/officeDocument/2006/relationships/slide" Target="/ppt/slides/slide3.xml" Id="R4a34133448bb41f7" /><Relationship Type="http://schemas.openxmlformats.org/officeDocument/2006/relationships/slide" Target="/ppt/slides/slide4.xml" Id="R5ef190915a81423c" /><Relationship Type="http://schemas.openxmlformats.org/officeDocument/2006/relationships/slide" Target="/ppt/slides/slide5.xml" Id="R64beb9ecdebe4ac0" /><Relationship Type="http://schemas.openxmlformats.org/officeDocument/2006/relationships/slide" Target="/ppt/slides/slide6.xml" Id="R41d1ad90fbc84e0f" /><Relationship Type="http://schemas.openxmlformats.org/officeDocument/2006/relationships/slide" Target="/ppt/slides/slide7.xml" Id="R6fea61b74a224c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47d2b10bd04e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91c7661514798" /><Relationship Type="http://schemas.openxmlformats.org/officeDocument/2006/relationships/theme" Target="/ppt/slideMasters/theme/theme1.xml" Id="Rf68344abeed04d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091c76615147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6bc59cd57d40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82b6e787449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fb686795df45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c42255aac34a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8db7d8ad045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9a45e485c48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1aa5ed57f42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GØBEL KURS- OG KONSULENTTJENESTER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GØBEL KURS- OG KONSULENTTJENESTER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GØBEL KURS- OG KONSULENTTJENESTER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GØBEL KURS- OG KONSULENTTJENESTER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GØBEL KURS- OG KONSULENTTJENESTER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GØBEL KURS- OG KONSULENTTJENESTER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1 967 548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7 970 181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8 111 389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GØBEL KURS- OG KONSULENTTJENESTER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GØBEL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 CHRISTINE NØRING GØBEL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GØBEL KURS- OG KONSULENTTJENESTER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Munkerudkleiva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74 39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post@gkk.no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984 999 267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GØBEL KURS- OG KONSULENTTJENESTER AS</a:t>
            </a:r>
          </a:p>
        </p:txBody>
      </p:sp>
    </p:spTree>
  </p:cSld>
  <p:clrMapOvr>
    <a:masterClrMapping xmlns:a="http://schemas.openxmlformats.org/drawingml/2006/main"/>
  </p:clrMapOvr>
</p:sld>
</file>