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8b2ba59bfc49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6df210d7d84b92"/>
  </p:sldMasterIdLst>
  <p:sldIdLst>
    <p:sldId xmlns:r="http://schemas.openxmlformats.org/officeDocument/2006/relationships" id="256" r:id="R7c5f815d05684266"/>
    <p:sldId xmlns:r="http://schemas.openxmlformats.org/officeDocument/2006/relationships" id="257" r:id="Rb2e4ba7f0be74a35"/>
    <p:sldId xmlns:r="http://schemas.openxmlformats.org/officeDocument/2006/relationships" id="258" r:id="Racae818cac5840ea"/>
    <p:sldId xmlns:r="http://schemas.openxmlformats.org/officeDocument/2006/relationships" id="259" r:id="R07d3a43b46494fe3"/>
    <p:sldId xmlns:r="http://schemas.openxmlformats.org/officeDocument/2006/relationships" id="260" r:id="R9419e27580744819"/>
    <p:sldId xmlns:r="http://schemas.openxmlformats.org/officeDocument/2006/relationships" id="261" r:id="R2b8876cc3e7c484d"/>
    <p:sldId xmlns:r="http://schemas.openxmlformats.org/officeDocument/2006/relationships" id="262" r:id="Ra0cc7767e00b40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6df210d7d84b92" /><Relationship Type="http://schemas.openxmlformats.org/officeDocument/2006/relationships/slide" Target="/ppt/slides/slide1.xml" Id="R7c5f815d05684266" /><Relationship Type="http://schemas.openxmlformats.org/officeDocument/2006/relationships/slide" Target="/ppt/slides/slide2.xml" Id="Rb2e4ba7f0be74a35" /><Relationship Type="http://schemas.openxmlformats.org/officeDocument/2006/relationships/slide" Target="/ppt/slides/slide3.xml" Id="Racae818cac5840ea" /><Relationship Type="http://schemas.openxmlformats.org/officeDocument/2006/relationships/slide" Target="/ppt/slides/slide4.xml" Id="R07d3a43b46494fe3" /><Relationship Type="http://schemas.openxmlformats.org/officeDocument/2006/relationships/slide" Target="/ppt/slides/slide5.xml" Id="R9419e27580744819" /><Relationship Type="http://schemas.openxmlformats.org/officeDocument/2006/relationships/slide" Target="/ppt/slides/slide6.xml" Id="R2b8876cc3e7c484d" /><Relationship Type="http://schemas.openxmlformats.org/officeDocument/2006/relationships/slide" Target="/ppt/slides/slide7.xml" Id="Ra0cc7767e00b40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863156cb524e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2c40a64d3441e" /><Relationship Type="http://schemas.openxmlformats.org/officeDocument/2006/relationships/theme" Target="/ppt/slideMasters/theme/theme1.xml" Id="R1f898d4d7adb48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12c40a64d344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989329f4d43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fb4c9d7264e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d6c27a5ad45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d39eea53f46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20db046904e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b01f9490b40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e9d5773e740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PULS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PULS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PULS EIENDOM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PULS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PULS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PULS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958 530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−3 798 009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−1 161 019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60 239 455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60 531 839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PULS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T. THOMASSEN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KVISVIK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PULS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Falkenborgvegen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96 65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halstein@pulseiendom.no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www.pulseiendom.no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985 005 214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PULS EIENDOM AS</a:t>
            </a:r>
          </a:p>
        </p:txBody>
      </p:sp>
    </p:spTree>
  </p:cSld>
  <p:clrMapOvr>
    <a:masterClrMapping xmlns:a="http://schemas.openxmlformats.org/drawingml/2006/main"/>
  </p:clrMapOvr>
</p:sld>
</file>