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aba0161e5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5d169449e4dba"/>
  </p:sldMasterIdLst>
  <p:sldIdLst>
    <p:sldId xmlns:r="http://schemas.openxmlformats.org/officeDocument/2006/relationships" id="256" r:id="Rfb3a0f034d884a35"/>
    <p:sldId xmlns:r="http://schemas.openxmlformats.org/officeDocument/2006/relationships" id="257" r:id="Rf06ecbca04584cca"/>
    <p:sldId xmlns:r="http://schemas.openxmlformats.org/officeDocument/2006/relationships" id="258" r:id="R6023df3ef2cb4f5d"/>
    <p:sldId xmlns:r="http://schemas.openxmlformats.org/officeDocument/2006/relationships" id="259" r:id="R8c56b1a1f3f34ab4"/>
    <p:sldId xmlns:r="http://schemas.openxmlformats.org/officeDocument/2006/relationships" id="260" r:id="Rcf4db3bc3e77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5d169449e4dba" /><Relationship Type="http://schemas.openxmlformats.org/officeDocument/2006/relationships/slide" Target="/ppt/slides/slide1.xml" Id="Rfb3a0f034d884a35" /><Relationship Type="http://schemas.openxmlformats.org/officeDocument/2006/relationships/slide" Target="/ppt/slides/slide2.xml" Id="Rf06ecbca04584cca" /><Relationship Type="http://schemas.openxmlformats.org/officeDocument/2006/relationships/slide" Target="/ppt/slides/slide3.xml" Id="R6023df3ef2cb4f5d" /><Relationship Type="http://schemas.openxmlformats.org/officeDocument/2006/relationships/slide" Target="/ppt/slides/slide4.xml" Id="R8c56b1a1f3f34ab4" /><Relationship Type="http://schemas.openxmlformats.org/officeDocument/2006/relationships/slide" Target="/ppt/slides/slide5.xml" Id="Rcf4db3bc3e77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ad2f2998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5d2e8fa84930" /><Relationship Type="http://schemas.openxmlformats.org/officeDocument/2006/relationships/theme" Target="/ppt/slideMasters/theme/theme1.xml" Id="Rcf86af8638de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d5d2e8fa8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3975f02a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c06b24ee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3a1e657d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b246d444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a09310c8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13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