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744c6ed44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e600cba5c4a7a"/>
  </p:sldMasterIdLst>
  <p:sldIdLst>
    <p:sldId xmlns:r="http://schemas.openxmlformats.org/officeDocument/2006/relationships" id="256" r:id="Rda5d0984f4384262"/>
    <p:sldId xmlns:r="http://schemas.openxmlformats.org/officeDocument/2006/relationships" id="257" r:id="R8fcf51bb4e5543cc"/>
    <p:sldId xmlns:r="http://schemas.openxmlformats.org/officeDocument/2006/relationships" id="258" r:id="R4140e54a64924841"/>
    <p:sldId xmlns:r="http://schemas.openxmlformats.org/officeDocument/2006/relationships" id="259" r:id="Rec6356501b074a62"/>
    <p:sldId xmlns:r="http://schemas.openxmlformats.org/officeDocument/2006/relationships" id="260" r:id="Rd537850da0ab444a"/>
    <p:sldId xmlns:r="http://schemas.openxmlformats.org/officeDocument/2006/relationships" id="261" r:id="Rf705851b41d649fa"/>
    <p:sldId xmlns:r="http://schemas.openxmlformats.org/officeDocument/2006/relationships" id="262" r:id="R79e8eaf52cba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e600cba5c4a7a" /><Relationship Type="http://schemas.openxmlformats.org/officeDocument/2006/relationships/slide" Target="/ppt/slides/slide1.xml" Id="Rda5d0984f4384262" /><Relationship Type="http://schemas.openxmlformats.org/officeDocument/2006/relationships/slide" Target="/ppt/slides/slide2.xml" Id="R8fcf51bb4e5543cc" /><Relationship Type="http://schemas.openxmlformats.org/officeDocument/2006/relationships/slide" Target="/ppt/slides/slide3.xml" Id="R4140e54a64924841" /><Relationship Type="http://schemas.openxmlformats.org/officeDocument/2006/relationships/slide" Target="/ppt/slides/slide4.xml" Id="Rec6356501b074a62" /><Relationship Type="http://schemas.openxmlformats.org/officeDocument/2006/relationships/slide" Target="/ppt/slides/slide5.xml" Id="Rd537850da0ab444a" /><Relationship Type="http://schemas.openxmlformats.org/officeDocument/2006/relationships/slide" Target="/ppt/slides/slide6.xml" Id="Rf705851b41d649fa" /><Relationship Type="http://schemas.openxmlformats.org/officeDocument/2006/relationships/slide" Target="/ppt/slides/slide7.xml" Id="R79e8eaf52cba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9fa86c6d6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806bbb97445a" /><Relationship Type="http://schemas.openxmlformats.org/officeDocument/2006/relationships/theme" Target="/ppt/slideMasters/theme/theme1.xml" Id="Rc08b6f7ca212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b806bbb97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4d8de3cb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752cbbe6244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c1a13532d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53d8dc52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5129e8cad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1b29f9b7b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14839098647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