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ae2ade1c7d48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4d7a207cb649f0"/>
  </p:sldMasterIdLst>
  <p:sldIdLst>
    <p:sldId xmlns:r="http://schemas.openxmlformats.org/officeDocument/2006/relationships" id="256" r:id="Rfb90650909594d21"/>
    <p:sldId xmlns:r="http://schemas.openxmlformats.org/officeDocument/2006/relationships" id="257" r:id="Rbf920d2facdb476e"/>
    <p:sldId xmlns:r="http://schemas.openxmlformats.org/officeDocument/2006/relationships" id="258" r:id="Ra3cdce9aa0a14b4d"/>
    <p:sldId xmlns:r="http://schemas.openxmlformats.org/officeDocument/2006/relationships" id="259" r:id="Rb04a2332fe924918"/>
    <p:sldId xmlns:r="http://schemas.openxmlformats.org/officeDocument/2006/relationships" id="260" r:id="Rd64d26da4f8e4d59"/>
    <p:sldId xmlns:r="http://schemas.openxmlformats.org/officeDocument/2006/relationships" id="261" r:id="Rb64ca76619c94b04"/>
    <p:sldId xmlns:r="http://schemas.openxmlformats.org/officeDocument/2006/relationships" id="262" r:id="R9d666834444343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4d7a207cb649f0" /><Relationship Type="http://schemas.openxmlformats.org/officeDocument/2006/relationships/slide" Target="/ppt/slides/slide1.xml" Id="Rfb90650909594d21" /><Relationship Type="http://schemas.openxmlformats.org/officeDocument/2006/relationships/slide" Target="/ppt/slides/slide2.xml" Id="Rbf920d2facdb476e" /><Relationship Type="http://schemas.openxmlformats.org/officeDocument/2006/relationships/slide" Target="/ppt/slides/slide3.xml" Id="Ra3cdce9aa0a14b4d" /><Relationship Type="http://schemas.openxmlformats.org/officeDocument/2006/relationships/slide" Target="/ppt/slides/slide4.xml" Id="Rb04a2332fe924918" /><Relationship Type="http://schemas.openxmlformats.org/officeDocument/2006/relationships/slide" Target="/ppt/slides/slide5.xml" Id="Rd64d26da4f8e4d59" /><Relationship Type="http://schemas.openxmlformats.org/officeDocument/2006/relationships/slide" Target="/ppt/slides/slide6.xml" Id="Rb64ca76619c94b04" /><Relationship Type="http://schemas.openxmlformats.org/officeDocument/2006/relationships/slide" Target="/ppt/slides/slide7.xml" Id="R9d666834444343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c86a416a444d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3f9cf2d554a88" /><Relationship Type="http://schemas.openxmlformats.org/officeDocument/2006/relationships/theme" Target="/ppt/slideMasters/theme/theme1.xml" Id="R2c762170df6d48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13f9cf2d554a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0c6aeebe74a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e24613f344c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56c7cc18b4a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ddc176cab46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6bb73053e49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11a8465ad42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e2517577d4c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MALLING &amp; CO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&amp; CO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239 751 154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13 945 406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11 898 935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10 985 114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111 715 886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&amp; CO FORVALTNING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02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985 081 654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