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bff353719549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d55bc00b7e45d6"/>
  </p:sldMasterIdLst>
  <p:sldIdLst>
    <p:sldId xmlns:r="http://schemas.openxmlformats.org/officeDocument/2006/relationships" id="256" r:id="R87121ad22eb140d1"/>
    <p:sldId xmlns:r="http://schemas.openxmlformats.org/officeDocument/2006/relationships" id="257" r:id="Re9b6c306cbe448e5"/>
    <p:sldId xmlns:r="http://schemas.openxmlformats.org/officeDocument/2006/relationships" id="258" r:id="Rb7615e87c3bf4f39"/>
    <p:sldId xmlns:r="http://schemas.openxmlformats.org/officeDocument/2006/relationships" id="259" r:id="R8b234f43eadf49f8"/>
    <p:sldId xmlns:r="http://schemas.openxmlformats.org/officeDocument/2006/relationships" id="260" r:id="R03c7a4ef8a0d4918"/>
    <p:sldId xmlns:r="http://schemas.openxmlformats.org/officeDocument/2006/relationships" id="261" r:id="R0eae497ddade48e6"/>
    <p:sldId xmlns:r="http://schemas.openxmlformats.org/officeDocument/2006/relationships" id="262" r:id="Rcc160fe93b5b4f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d55bc00b7e45d6" /><Relationship Type="http://schemas.openxmlformats.org/officeDocument/2006/relationships/slide" Target="/ppt/slides/slide1.xml" Id="R87121ad22eb140d1" /><Relationship Type="http://schemas.openxmlformats.org/officeDocument/2006/relationships/slide" Target="/ppt/slides/slide2.xml" Id="Re9b6c306cbe448e5" /><Relationship Type="http://schemas.openxmlformats.org/officeDocument/2006/relationships/slide" Target="/ppt/slides/slide3.xml" Id="Rb7615e87c3bf4f39" /><Relationship Type="http://schemas.openxmlformats.org/officeDocument/2006/relationships/slide" Target="/ppt/slides/slide4.xml" Id="R8b234f43eadf49f8" /><Relationship Type="http://schemas.openxmlformats.org/officeDocument/2006/relationships/slide" Target="/ppt/slides/slide5.xml" Id="R03c7a4ef8a0d4918" /><Relationship Type="http://schemas.openxmlformats.org/officeDocument/2006/relationships/slide" Target="/ppt/slides/slide6.xml" Id="R0eae497ddade48e6" /><Relationship Type="http://schemas.openxmlformats.org/officeDocument/2006/relationships/slide" Target="/ppt/slides/slide7.xml" Id="Rcc160fe93b5b4f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1c3eb2b9e43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fdc25f5114dba" /><Relationship Type="http://schemas.openxmlformats.org/officeDocument/2006/relationships/theme" Target="/ppt/slideMasters/theme/theme1.xml" Id="R2319325b38d04f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4fdc25f5114d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67ae8455e44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f0f536be44f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bfcdbc7f746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0977e1fd044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3266a7dfc47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a424a1d7c4f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1c752dcca4d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BACKE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1 822 706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1 940 062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985 086 532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