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8136e1786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e455dd0084905"/>
  </p:sldMasterIdLst>
  <p:sldIdLst>
    <p:sldId xmlns:r="http://schemas.openxmlformats.org/officeDocument/2006/relationships" id="256" r:id="R2340591e2f4a4fa4"/>
    <p:sldId xmlns:r="http://schemas.openxmlformats.org/officeDocument/2006/relationships" id="257" r:id="R71ad0d6210e8488b"/>
    <p:sldId xmlns:r="http://schemas.openxmlformats.org/officeDocument/2006/relationships" id="258" r:id="R6c068278e02d4f5a"/>
    <p:sldId xmlns:r="http://schemas.openxmlformats.org/officeDocument/2006/relationships" id="259" r:id="R268054f054b84710"/>
    <p:sldId xmlns:r="http://schemas.openxmlformats.org/officeDocument/2006/relationships" id="260" r:id="Rac9955dd92aa4fe9"/>
    <p:sldId xmlns:r="http://schemas.openxmlformats.org/officeDocument/2006/relationships" id="261" r:id="R59e3744d54b343c7"/>
    <p:sldId xmlns:r="http://schemas.openxmlformats.org/officeDocument/2006/relationships" id="262" r:id="R42ab920e89e1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e455dd0084905" /><Relationship Type="http://schemas.openxmlformats.org/officeDocument/2006/relationships/slide" Target="/ppt/slides/slide1.xml" Id="R2340591e2f4a4fa4" /><Relationship Type="http://schemas.openxmlformats.org/officeDocument/2006/relationships/slide" Target="/ppt/slides/slide2.xml" Id="R71ad0d6210e8488b" /><Relationship Type="http://schemas.openxmlformats.org/officeDocument/2006/relationships/slide" Target="/ppt/slides/slide3.xml" Id="R6c068278e02d4f5a" /><Relationship Type="http://schemas.openxmlformats.org/officeDocument/2006/relationships/slide" Target="/ppt/slides/slide4.xml" Id="R268054f054b84710" /><Relationship Type="http://schemas.openxmlformats.org/officeDocument/2006/relationships/slide" Target="/ppt/slides/slide5.xml" Id="Rac9955dd92aa4fe9" /><Relationship Type="http://schemas.openxmlformats.org/officeDocument/2006/relationships/slide" Target="/ppt/slides/slide6.xml" Id="R59e3744d54b343c7" /><Relationship Type="http://schemas.openxmlformats.org/officeDocument/2006/relationships/slide" Target="/ppt/slides/slide7.xml" Id="R42ab920e89e1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177fe7bd1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42f5daab4d76" /><Relationship Type="http://schemas.openxmlformats.org/officeDocument/2006/relationships/theme" Target="/ppt/slideMasters/theme/theme1.xml" Id="R97ec44a3fa0a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c42f5daab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27074a97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eb80edee6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d15294f8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df5502c0b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5315f460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fd70fffd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62d019691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JOHNSEN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JOHNSEN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14 518 243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20 917 452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21 166 094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Johnsen, Hollendergata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985 090 939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JOHNSEN HOLDING AS</a:t>
            </a:r>
          </a:p>
        </p:txBody>
      </p:sp>
    </p:spTree>
  </p:cSld>
  <p:clrMapOvr>
    <a:masterClrMapping xmlns:a="http://schemas.openxmlformats.org/drawingml/2006/main"/>
  </p:clrMapOvr>
</p:sld>
</file>