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a895531820b4e2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bf5a7f0cc254d4d"/>
  </p:sldMasterIdLst>
  <p:sldIdLst>
    <p:sldId xmlns:r="http://schemas.openxmlformats.org/officeDocument/2006/relationships" id="256" r:id="Ra65fb59e27a24f37"/>
    <p:sldId xmlns:r="http://schemas.openxmlformats.org/officeDocument/2006/relationships" id="257" r:id="R25a1591cfaa348d0"/>
    <p:sldId xmlns:r="http://schemas.openxmlformats.org/officeDocument/2006/relationships" id="258" r:id="Rb54075d27ca44922"/>
    <p:sldId xmlns:r="http://schemas.openxmlformats.org/officeDocument/2006/relationships" id="259" r:id="R5e574b667fe64feb"/>
    <p:sldId xmlns:r="http://schemas.openxmlformats.org/officeDocument/2006/relationships" id="260" r:id="R165200afb8d743d7"/>
    <p:sldId xmlns:r="http://schemas.openxmlformats.org/officeDocument/2006/relationships" id="261" r:id="R3c3bcbb72d9c45f0"/>
    <p:sldId xmlns:r="http://schemas.openxmlformats.org/officeDocument/2006/relationships" id="262" r:id="R2e99f8b7b2d6464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f5a7f0cc254d4d" /><Relationship Type="http://schemas.openxmlformats.org/officeDocument/2006/relationships/slide" Target="/ppt/slides/slide1.xml" Id="Ra65fb59e27a24f37" /><Relationship Type="http://schemas.openxmlformats.org/officeDocument/2006/relationships/slide" Target="/ppt/slides/slide2.xml" Id="R25a1591cfaa348d0" /><Relationship Type="http://schemas.openxmlformats.org/officeDocument/2006/relationships/slide" Target="/ppt/slides/slide3.xml" Id="Rb54075d27ca44922" /><Relationship Type="http://schemas.openxmlformats.org/officeDocument/2006/relationships/slide" Target="/ppt/slides/slide4.xml" Id="R5e574b667fe64feb" /><Relationship Type="http://schemas.openxmlformats.org/officeDocument/2006/relationships/slide" Target="/ppt/slides/slide5.xml" Id="R165200afb8d743d7" /><Relationship Type="http://schemas.openxmlformats.org/officeDocument/2006/relationships/slide" Target="/ppt/slides/slide6.xml" Id="R3c3bcbb72d9c45f0" /><Relationship Type="http://schemas.openxmlformats.org/officeDocument/2006/relationships/slide" Target="/ppt/slides/slide7.xml" Id="R2e99f8b7b2d6464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6625224f9f449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561ac3ed9d4091" /><Relationship Type="http://schemas.openxmlformats.org/officeDocument/2006/relationships/theme" Target="/ppt/slideMasters/theme/theme1.xml" Id="Rcfca8334d132433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4561ac3ed9d409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fe3b384b5243f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5bf671430b4ee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ae5768f2524fb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c07dd4500b4ab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51cc515bdb45e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77f92aff114ad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7dcc4cc4ea42d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HOSPITALITY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HOSPITALITY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HOSPITALITY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HOSPITALITY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HOSPITALITY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HOSPITALITY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28 488 000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−21 278 000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−37 166 000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1 169 982 000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2 230 955 000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HOSPITALITY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KLEVENSTERN AS  –  46,3 %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MECCA INVEST AS  –  46,3 %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KRONHJORTEN AS  –  1,4 %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PIONEER PROPERTY GROUP ASA  –  0,9 %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 J K INVEST NORGE AS  –  0,8 %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NORLANDIA HOLDING AS  –  0,5 %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HOSPITALITY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Rådhusgata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98 97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www.hospitalityinvest.no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985 096 546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HOSPITALITY INVEST AS</a:t>
            </a:r>
          </a:p>
        </p:txBody>
      </p:sp>
    </p:spTree>
  </p:cSld>
  <p:clrMapOvr>
    <a:masterClrMapping xmlns:a="http://schemas.openxmlformats.org/drawingml/2006/main"/>
  </p:clrMapOvr>
</p:sld>
</file>