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73feb30df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3dd7dc45d4171"/>
  </p:sldMasterIdLst>
  <p:sldIdLst>
    <p:sldId xmlns:r="http://schemas.openxmlformats.org/officeDocument/2006/relationships" id="256" r:id="Rf69a8d0025754612"/>
    <p:sldId xmlns:r="http://schemas.openxmlformats.org/officeDocument/2006/relationships" id="257" r:id="R6659deee7df04eb7"/>
    <p:sldId xmlns:r="http://schemas.openxmlformats.org/officeDocument/2006/relationships" id="258" r:id="Rf5f20ea24a5f4009"/>
    <p:sldId xmlns:r="http://schemas.openxmlformats.org/officeDocument/2006/relationships" id="259" r:id="Rb13e2a5861ce4755"/>
    <p:sldId xmlns:r="http://schemas.openxmlformats.org/officeDocument/2006/relationships" id="260" r:id="R6cd4797e9b10459a"/>
    <p:sldId xmlns:r="http://schemas.openxmlformats.org/officeDocument/2006/relationships" id="261" r:id="Rfff578337f4d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3dd7dc45d4171" /><Relationship Type="http://schemas.openxmlformats.org/officeDocument/2006/relationships/slide" Target="/ppt/slides/slide1.xml" Id="Rf69a8d0025754612" /><Relationship Type="http://schemas.openxmlformats.org/officeDocument/2006/relationships/slide" Target="/ppt/slides/slide2.xml" Id="R6659deee7df04eb7" /><Relationship Type="http://schemas.openxmlformats.org/officeDocument/2006/relationships/slide" Target="/ppt/slides/slide3.xml" Id="Rf5f20ea24a5f4009" /><Relationship Type="http://schemas.openxmlformats.org/officeDocument/2006/relationships/slide" Target="/ppt/slides/slide4.xml" Id="Rb13e2a5861ce4755" /><Relationship Type="http://schemas.openxmlformats.org/officeDocument/2006/relationships/slide" Target="/ppt/slides/slide5.xml" Id="R6cd4797e9b10459a" /><Relationship Type="http://schemas.openxmlformats.org/officeDocument/2006/relationships/slide" Target="/ppt/slides/slide6.xml" Id="Rfff578337f4d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7a9969933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3fb097c84c3d" /><Relationship Type="http://schemas.openxmlformats.org/officeDocument/2006/relationships/theme" Target="/ppt/slideMasters/theme/theme1.xml" Id="R4f6450358f6b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f3fb097c8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b3fd5254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9b7920bc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44e36122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7380e681e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b7dba5cf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1c1de8b6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 AIR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67 046 614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67 354 514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985 131 120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 AIR AS</a:t>
            </a:r>
          </a:p>
        </p:txBody>
      </p:sp>
    </p:spTree>
  </p:cSld>
  <p:clrMapOvr>
    <a:masterClrMapping xmlns:a="http://schemas.openxmlformats.org/drawingml/2006/main"/>
  </p:clrMapOvr>
</p:sld>
</file>