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66a12ebcb240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56348e636f491c"/>
  </p:sldMasterIdLst>
  <p:sldIdLst>
    <p:sldId xmlns:r="http://schemas.openxmlformats.org/officeDocument/2006/relationships" id="256" r:id="R5b3e86745e3645c1"/>
    <p:sldId xmlns:r="http://schemas.openxmlformats.org/officeDocument/2006/relationships" id="257" r:id="R3baf798ecb544f8a"/>
    <p:sldId xmlns:r="http://schemas.openxmlformats.org/officeDocument/2006/relationships" id="258" r:id="R9adf983607dd44c2"/>
    <p:sldId xmlns:r="http://schemas.openxmlformats.org/officeDocument/2006/relationships" id="259" r:id="R862e9ad05a9d4a44"/>
    <p:sldId xmlns:r="http://schemas.openxmlformats.org/officeDocument/2006/relationships" id="260" r:id="R3f50b2b962c24f0f"/>
    <p:sldId xmlns:r="http://schemas.openxmlformats.org/officeDocument/2006/relationships" id="261" r:id="R68a2286dd255418c"/>
    <p:sldId xmlns:r="http://schemas.openxmlformats.org/officeDocument/2006/relationships" id="262" r:id="R629ed9e2f78e4d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56348e636f491c" /><Relationship Type="http://schemas.openxmlformats.org/officeDocument/2006/relationships/slide" Target="/ppt/slides/slide1.xml" Id="R5b3e86745e3645c1" /><Relationship Type="http://schemas.openxmlformats.org/officeDocument/2006/relationships/slide" Target="/ppt/slides/slide2.xml" Id="R3baf798ecb544f8a" /><Relationship Type="http://schemas.openxmlformats.org/officeDocument/2006/relationships/slide" Target="/ppt/slides/slide3.xml" Id="R9adf983607dd44c2" /><Relationship Type="http://schemas.openxmlformats.org/officeDocument/2006/relationships/slide" Target="/ppt/slides/slide4.xml" Id="R862e9ad05a9d4a44" /><Relationship Type="http://schemas.openxmlformats.org/officeDocument/2006/relationships/slide" Target="/ppt/slides/slide5.xml" Id="R3f50b2b962c24f0f" /><Relationship Type="http://schemas.openxmlformats.org/officeDocument/2006/relationships/slide" Target="/ppt/slides/slide6.xml" Id="R68a2286dd255418c" /><Relationship Type="http://schemas.openxmlformats.org/officeDocument/2006/relationships/slide" Target="/ppt/slides/slide7.xml" Id="R629ed9e2f78e4d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fe55a9d84649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6fa180d79a40ab" /><Relationship Type="http://schemas.openxmlformats.org/officeDocument/2006/relationships/theme" Target="/ppt/slideMasters/theme/theme1.xml" Id="Ra66f4fa0940549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6fa180d79a40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f69a4424434f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ef8df3de2144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abed3888e847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894eb670b54e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e61f1ea87f4f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8437654be84a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32a879512643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KIWI MINIDRIFT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KIWI MINIDRIFT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KIWI MINIDRIFT AS ble etablert [år] og holder til i Lierstranda.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KIWI MINIDRIFT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KIWI MINIDRIFT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KIWI MINIDRIFT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845 847 939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330 655 605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277 339 659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242 994 677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802 700 619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KIWI MINIDRIFT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NORGESGRUPPEN ASA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KIWI MINIDRIFT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Ringeriksveien 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3414 Lierstranda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firmapost@kiwi.no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985 131 406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KIWI MINIDRIFT AS</a:t>
            </a:r>
          </a:p>
        </p:txBody>
      </p:sp>
    </p:spTree>
  </p:cSld>
  <p:clrMapOvr>
    <a:masterClrMapping xmlns:a="http://schemas.openxmlformats.org/drawingml/2006/main"/>
  </p:clrMapOvr>
</p:sld>
</file>