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6f76d637243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92f0d857541ae"/>
  </p:sldMasterIdLst>
  <p:sldIdLst>
    <p:sldId xmlns:r="http://schemas.openxmlformats.org/officeDocument/2006/relationships" id="256" r:id="R3c27b542dc2a435c"/>
    <p:sldId xmlns:r="http://schemas.openxmlformats.org/officeDocument/2006/relationships" id="257" r:id="R2d957137ff1a4161"/>
    <p:sldId xmlns:r="http://schemas.openxmlformats.org/officeDocument/2006/relationships" id="258" r:id="Rdfc01067c5ba4c94"/>
    <p:sldId xmlns:r="http://schemas.openxmlformats.org/officeDocument/2006/relationships" id="259" r:id="R27acc85f52b441e1"/>
    <p:sldId xmlns:r="http://schemas.openxmlformats.org/officeDocument/2006/relationships" id="260" r:id="Rda367636bb674fb0"/>
    <p:sldId xmlns:r="http://schemas.openxmlformats.org/officeDocument/2006/relationships" id="261" r:id="R58fc0e2379444338"/>
    <p:sldId xmlns:r="http://schemas.openxmlformats.org/officeDocument/2006/relationships" id="262" r:id="R4cbf59f3afdf41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92f0d857541ae" /><Relationship Type="http://schemas.openxmlformats.org/officeDocument/2006/relationships/slide" Target="/ppt/slides/slide1.xml" Id="R3c27b542dc2a435c" /><Relationship Type="http://schemas.openxmlformats.org/officeDocument/2006/relationships/slide" Target="/ppt/slides/slide2.xml" Id="R2d957137ff1a4161" /><Relationship Type="http://schemas.openxmlformats.org/officeDocument/2006/relationships/slide" Target="/ppt/slides/slide3.xml" Id="Rdfc01067c5ba4c94" /><Relationship Type="http://schemas.openxmlformats.org/officeDocument/2006/relationships/slide" Target="/ppt/slides/slide4.xml" Id="R27acc85f52b441e1" /><Relationship Type="http://schemas.openxmlformats.org/officeDocument/2006/relationships/slide" Target="/ppt/slides/slide5.xml" Id="Rda367636bb674fb0" /><Relationship Type="http://schemas.openxmlformats.org/officeDocument/2006/relationships/slide" Target="/ppt/slides/slide6.xml" Id="R58fc0e2379444338" /><Relationship Type="http://schemas.openxmlformats.org/officeDocument/2006/relationships/slide" Target="/ppt/slides/slide7.xml" Id="R4cbf59f3afdf41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26bf27ebe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54831d9144572" /><Relationship Type="http://schemas.openxmlformats.org/officeDocument/2006/relationships/theme" Target="/ppt/slideMasters/theme/theme1.xml" Id="R0fa054b5629a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54831d914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1e049807d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5423d9a5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643e11ff8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7ef0916bd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55f3eee10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d98756e14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d9af27bd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SØR-HEDMARK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LEIKVANG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TUSKIND HANSSEN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SOLVOR KOLSTAD ANDREASSEN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GRØNNERUD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